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13.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9"/>
  </p:notesMasterIdLst>
  <p:handoutMasterIdLst>
    <p:handoutMasterId r:id="rId100"/>
  </p:handoutMasterIdLst>
  <p:sldIdLst>
    <p:sldId id="748" r:id="rId2"/>
    <p:sldId id="886" r:id="rId3"/>
    <p:sldId id="887" r:id="rId4"/>
    <p:sldId id="1414" r:id="rId5"/>
    <p:sldId id="888" r:id="rId6"/>
    <p:sldId id="1312" r:id="rId7"/>
    <p:sldId id="1314" r:id="rId8"/>
    <p:sldId id="1313" r:id="rId9"/>
    <p:sldId id="1316" r:id="rId10"/>
    <p:sldId id="1315" r:id="rId11"/>
    <p:sldId id="1317" r:id="rId12"/>
    <p:sldId id="1318" r:id="rId13"/>
    <p:sldId id="1319" r:id="rId14"/>
    <p:sldId id="1320" r:id="rId15"/>
    <p:sldId id="1322" r:id="rId16"/>
    <p:sldId id="1323" r:id="rId17"/>
    <p:sldId id="1324" r:id="rId18"/>
    <p:sldId id="1327" r:id="rId19"/>
    <p:sldId id="1366" r:id="rId20"/>
    <p:sldId id="1325" r:id="rId21"/>
    <p:sldId id="1329" r:id="rId22"/>
    <p:sldId id="1328" r:id="rId23"/>
    <p:sldId id="1330" r:id="rId24"/>
    <p:sldId id="1420" r:id="rId25"/>
    <p:sldId id="1331" r:id="rId26"/>
    <p:sldId id="1415" r:id="rId27"/>
    <p:sldId id="1337" r:id="rId28"/>
    <p:sldId id="1334" r:id="rId29"/>
    <p:sldId id="1335" r:id="rId30"/>
    <p:sldId id="1336" r:id="rId31"/>
    <p:sldId id="1416" r:id="rId32"/>
    <p:sldId id="1419" r:id="rId33"/>
    <p:sldId id="1332" r:id="rId34"/>
    <p:sldId id="1326" r:id="rId35"/>
    <p:sldId id="1338" r:id="rId36"/>
    <p:sldId id="1339" r:id="rId37"/>
    <p:sldId id="1424" r:id="rId38"/>
    <p:sldId id="1368" r:id="rId39"/>
    <p:sldId id="1421" r:id="rId40"/>
    <p:sldId id="1340" r:id="rId41"/>
    <p:sldId id="1365" r:id="rId42"/>
    <p:sldId id="1359" r:id="rId43"/>
    <p:sldId id="1422" r:id="rId44"/>
    <p:sldId id="1358" r:id="rId45"/>
    <p:sldId id="1360" r:id="rId46"/>
    <p:sldId id="1361" r:id="rId47"/>
    <p:sldId id="1362" r:id="rId48"/>
    <p:sldId id="1425" r:id="rId49"/>
    <p:sldId id="1341" r:id="rId50"/>
    <p:sldId id="1343" r:id="rId51"/>
    <p:sldId id="1344" r:id="rId52"/>
    <p:sldId id="1345" r:id="rId53"/>
    <p:sldId id="1346" r:id="rId54"/>
    <p:sldId id="1347" r:id="rId55"/>
    <p:sldId id="1348" r:id="rId56"/>
    <p:sldId id="1342" r:id="rId57"/>
    <p:sldId id="1349" r:id="rId58"/>
    <p:sldId id="1356" r:id="rId59"/>
    <p:sldId id="1350" r:id="rId60"/>
    <p:sldId id="1351" r:id="rId61"/>
    <p:sldId id="1352" r:id="rId62"/>
    <p:sldId id="1423" r:id="rId63"/>
    <p:sldId id="1354" r:id="rId64"/>
    <p:sldId id="1355" r:id="rId65"/>
    <p:sldId id="1426" r:id="rId66"/>
    <p:sldId id="1370" r:id="rId67"/>
    <p:sldId id="1391" r:id="rId68"/>
    <p:sldId id="1371" r:id="rId69"/>
    <p:sldId id="1393" r:id="rId70"/>
    <p:sldId id="1395" r:id="rId71"/>
    <p:sldId id="1396" r:id="rId72"/>
    <p:sldId id="1400" r:id="rId73"/>
    <p:sldId id="1397" r:id="rId74"/>
    <p:sldId id="1398" r:id="rId75"/>
    <p:sldId id="1399" r:id="rId76"/>
    <p:sldId id="1401" r:id="rId77"/>
    <p:sldId id="1403" r:id="rId78"/>
    <p:sldId id="1405" r:id="rId79"/>
    <p:sldId id="1406" r:id="rId80"/>
    <p:sldId id="1402" r:id="rId81"/>
    <p:sldId id="1404" r:id="rId82"/>
    <p:sldId id="1407" r:id="rId83"/>
    <p:sldId id="1408" r:id="rId84"/>
    <p:sldId id="1409" r:id="rId85"/>
    <p:sldId id="1410" r:id="rId86"/>
    <p:sldId id="1374" r:id="rId87"/>
    <p:sldId id="1376" r:id="rId88"/>
    <p:sldId id="1377" r:id="rId89"/>
    <p:sldId id="1380" r:id="rId90"/>
    <p:sldId id="1381" r:id="rId91"/>
    <p:sldId id="1382" r:id="rId92"/>
    <p:sldId id="1383" r:id="rId93"/>
    <p:sldId id="1411" r:id="rId94"/>
    <p:sldId id="1413" r:id="rId95"/>
    <p:sldId id="1412" r:id="rId96"/>
    <p:sldId id="1389" r:id="rId97"/>
    <p:sldId id="1390" r:id="rId9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511" autoAdjust="0"/>
    <p:restoredTop sz="94616" autoAdjust="0"/>
  </p:normalViewPr>
  <p:slideViewPr>
    <p:cSldViewPr snapToGrid="0">
      <p:cViewPr varScale="1">
        <p:scale>
          <a:sx n="120" d="100"/>
          <a:sy n="120" d="100"/>
        </p:scale>
        <p:origin x="741" y="85"/>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17205"/>
    </p:cViewPr>
  </p:sorterViewPr>
  <p:notesViewPr>
    <p:cSldViewPr snapToGrid="0">
      <p:cViewPr varScale="1">
        <p:scale>
          <a:sx n="86" d="100"/>
          <a:sy n="86" d="100"/>
        </p:scale>
        <p:origin x="-74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3">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4">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5">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6">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7">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8">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9">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2#10">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1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2#1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2#13">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2#14">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2#15">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2#16">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2#17">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2#18">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2#19">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0_2#20">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0_2#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0_2#2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2#23">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0_2#24">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0_2#25">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0_2#26">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0_2#27">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0_2#28">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1" qsCatId="simple" csTypeId="urn:microsoft.com/office/officeart/2005/8/colors/accent0_2#1" csCatId="mainScheme" phldr="1"/>
      <dgm:spPr/>
      <dgm:t>
        <a:bodyPr/>
        <a:lstStyle/>
        <a:p>
          <a:endParaRPr lang="en-US"/>
        </a:p>
      </dgm:t>
    </dgm:pt>
    <dgm:pt modelId="{976C676D-F358-4E8F-A5A0-152BF910BBC6}">
      <dgm:prSet phldrT="[Text]" custT="1"/>
      <dgm:spPr/>
      <dgm:t>
        <a:bodyPr/>
        <a:lstStyle/>
        <a:p>
          <a:r>
            <a:rPr lang="en-US" sz="2000" dirty="0"/>
            <a:t>Business owner</a:t>
          </a:r>
        </a:p>
      </dgm:t>
    </dgm:pt>
    <dgm:pt modelId="{944B11E8-D4D3-426F-A300-6760786844E5}" type="parTrans" cxnId="{6446A259-8EE5-4DC3-8A6D-FD6E7329C3F1}">
      <dgm:prSet/>
      <dgm:spPr/>
      <dgm:t>
        <a:bodyPr/>
        <a:lstStyle/>
        <a:p>
          <a:endParaRPr lang="en-US"/>
        </a:p>
      </dgm:t>
    </dgm:pt>
    <dgm:pt modelId="{167E9CAC-9386-45C2-A42D-0C9A31609C2A}" type="sibTrans" cxnId="{6446A259-8EE5-4DC3-8A6D-FD6E7329C3F1}">
      <dgm:prSet/>
      <dgm:spPr/>
      <dgm:t>
        <a:bodyPr/>
        <a:lstStyle/>
        <a:p>
          <a:endParaRPr lang="en-US"/>
        </a:p>
      </dgm:t>
    </dgm:pt>
    <dgm:pt modelId="{21D029E4-BF4A-47E8-B773-54C57C09BAEE}">
      <dgm:prSet phldrT="[Text]" custT="1"/>
      <dgm:spPr/>
      <dgm:t>
        <a:bodyPr/>
        <a:lstStyle/>
        <a:p>
          <a:r>
            <a:rPr lang="en-US" sz="2000" dirty="0"/>
            <a:t>Employee A</a:t>
          </a:r>
        </a:p>
      </dgm:t>
    </dgm:pt>
    <dgm:pt modelId="{5F16CEB9-BDC0-4E9A-B59A-F916975ADB80}" type="parTrans" cxnId="{04BA1987-A45A-4B3F-844B-0456EAAF328B}">
      <dgm:prSet/>
      <dgm:spPr/>
      <dgm:t>
        <a:bodyPr/>
        <a:lstStyle/>
        <a:p>
          <a:endParaRPr lang="en-US" sz="2000"/>
        </a:p>
      </dgm:t>
    </dgm:pt>
    <dgm:pt modelId="{D06F87CB-BF9A-4E14-A505-E5ECB077AAFB}" type="sibTrans" cxnId="{04BA1987-A45A-4B3F-844B-0456EAAF328B}">
      <dgm:prSet/>
      <dgm:spPr/>
      <dgm:t>
        <a:bodyPr/>
        <a:lstStyle/>
        <a:p>
          <a:endParaRPr lang="en-US"/>
        </a:p>
      </dgm:t>
    </dgm:pt>
    <dgm:pt modelId="{935CB075-CC86-42DB-B638-E70706EF6DCD}">
      <dgm:prSet phldrT="[Text]" custT="1"/>
      <dgm:spPr>
        <a:noFill/>
      </dgm:spPr>
      <dgm:t>
        <a:bodyPr/>
        <a:lstStyle/>
        <a:p>
          <a:r>
            <a:rPr lang="en-US" sz="2000" dirty="0">
              <a:solidFill>
                <a:schemeClr val="tx1"/>
              </a:solidFill>
            </a:rPr>
            <a:t>Employee B</a:t>
          </a:r>
        </a:p>
      </dgm:t>
    </dgm:pt>
    <dgm:pt modelId="{30534150-E905-4118-9666-A2E65C0BBF7E}" type="parTrans" cxnId="{A84CB30A-5CDB-4C01-8BF1-C1E0EFFCBB66}">
      <dgm:prSet/>
      <dgm:spPr/>
      <dgm:t>
        <a:bodyPr/>
        <a:lstStyle/>
        <a:p>
          <a:endParaRPr lang="en-US" sz="2000"/>
        </a:p>
      </dgm:t>
    </dgm:pt>
    <dgm:pt modelId="{A682260F-A6E1-4277-B2AA-7412D0303F72}" type="sibTrans" cxnId="{A84CB30A-5CDB-4C01-8BF1-C1E0EFFCBB66}">
      <dgm:prSet/>
      <dgm:spPr/>
      <dgm:t>
        <a:bodyPr/>
        <a:lstStyle/>
        <a:p>
          <a:endParaRPr lang="en-US"/>
        </a:p>
      </dgm:t>
    </dgm:pt>
    <dgm:pt modelId="{88303C6D-4B57-4C80-9527-1D61BF3092E3}">
      <dgm:prSet phldrT="[Text]" custT="1"/>
      <dgm:spPr/>
      <dgm:t>
        <a:bodyPr/>
        <a:lstStyle/>
        <a:p>
          <a:r>
            <a:rPr lang="en-US" sz="2000" dirty="0"/>
            <a:t>Employee C</a:t>
          </a:r>
        </a:p>
      </dgm:t>
    </dgm:pt>
    <dgm:pt modelId="{C0260CD7-9A1B-4037-8F6D-612FEA235043}" type="parTrans" cxnId="{D9C935E8-95C1-4625-9EB4-1C29C558871F}">
      <dgm:prSet/>
      <dgm:spPr/>
      <dgm:t>
        <a:bodyPr/>
        <a:lstStyle/>
        <a:p>
          <a:endParaRPr lang="en-US" sz="2000"/>
        </a:p>
      </dgm:t>
    </dgm:pt>
    <dgm:pt modelId="{E27BCD2A-1DD9-4D2B-9FF6-2ACD2D7EA5B8}" type="sibTrans" cxnId="{D9C935E8-95C1-4625-9EB4-1C29C558871F}">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2FED2913-E8F3-4838-AA38-89844B074F5A}" type="pres">
      <dgm:prSet presAssocID="{976C676D-F358-4E8F-A5A0-152BF910BBC6}" presName="hierRoot1" presStyleCnt="0">
        <dgm:presLayoutVars>
          <dgm:hierBranch val="init"/>
        </dgm:presLayoutVars>
      </dgm:prSet>
      <dgm:spPr/>
    </dgm:pt>
    <dgm:pt modelId="{A91FFA20-0645-43B5-A49E-E867A2968D31}" type="pres">
      <dgm:prSet presAssocID="{976C676D-F358-4E8F-A5A0-152BF910BBC6}" presName="rootComposite1" presStyleCnt="0"/>
      <dgm:spPr/>
    </dgm:pt>
    <dgm:pt modelId="{FC549F4E-D314-4638-93FC-BEB3359616E4}" type="pres">
      <dgm:prSet presAssocID="{976C676D-F358-4E8F-A5A0-152BF910BBC6}" presName="rootText1" presStyleLbl="node0" presStyleIdx="0" presStyleCnt="1" custLinFactNeighborX="1320" custLinFactNeighborY="-4400">
        <dgm:presLayoutVars>
          <dgm:chPref val="3"/>
        </dgm:presLayoutVars>
      </dgm:prSet>
      <dgm:spPr/>
    </dgm:pt>
    <dgm:pt modelId="{8129EA6C-B780-4FCA-A4AB-4327E955EFA1}" type="pres">
      <dgm:prSet presAssocID="{976C676D-F358-4E8F-A5A0-152BF910BBC6}" presName="rootConnector1" presStyleLbl="node1" presStyleIdx="0" presStyleCnt="0"/>
      <dgm:spPr/>
    </dgm:pt>
    <dgm:pt modelId="{71F33159-A356-45AA-BF21-C77F7D5F2E60}" type="pres">
      <dgm:prSet presAssocID="{976C676D-F358-4E8F-A5A0-152BF910BBC6}" presName="hierChild2" presStyleCnt="0"/>
      <dgm:spPr/>
    </dgm:pt>
    <dgm:pt modelId="{5E1F7AD2-FA6C-4975-AFDF-FEBAE7ED982C}" type="pres">
      <dgm:prSet presAssocID="{5F16CEB9-BDC0-4E9A-B59A-F916975ADB80}" presName="Name37" presStyleLbl="parChTrans1D2" presStyleIdx="0" presStyleCnt="3"/>
      <dgm:spPr/>
    </dgm:pt>
    <dgm:pt modelId="{F35232D4-D5AE-4A6C-9F86-191EC484DC74}" type="pres">
      <dgm:prSet presAssocID="{21D029E4-BF4A-47E8-B773-54C57C09BAEE}" presName="hierRoot2" presStyleCnt="0">
        <dgm:presLayoutVars>
          <dgm:hierBranch val="init"/>
        </dgm:presLayoutVars>
      </dgm:prSet>
      <dgm:spPr/>
    </dgm:pt>
    <dgm:pt modelId="{8CB10CBD-213B-4B28-9163-3075239DBC29}" type="pres">
      <dgm:prSet presAssocID="{21D029E4-BF4A-47E8-B773-54C57C09BAEE}" presName="rootComposite" presStyleCnt="0"/>
      <dgm:spPr/>
    </dgm:pt>
    <dgm:pt modelId="{42DDF8BD-6856-47DC-9DF2-8B5C6CA64058}" type="pres">
      <dgm:prSet presAssocID="{21D029E4-BF4A-47E8-B773-54C57C09BAEE}" presName="rootText" presStyleLbl="node2" presStyleIdx="0" presStyleCnt="3" custLinFactNeighborX="1307" custLinFactNeighborY="-603">
        <dgm:presLayoutVars>
          <dgm:chPref val="3"/>
        </dgm:presLayoutVars>
      </dgm:prSet>
      <dgm:spPr/>
    </dgm:pt>
    <dgm:pt modelId="{932F1423-A9E5-4E8E-A628-F7D2BDCF6EEA}" type="pres">
      <dgm:prSet presAssocID="{21D029E4-BF4A-47E8-B773-54C57C09BAEE}" presName="rootConnector" presStyleLbl="node2" presStyleIdx="0" presStyleCnt="3"/>
      <dgm:spPr/>
    </dgm:pt>
    <dgm:pt modelId="{BFE52714-5725-4FEA-9A2A-5FCB5B208BE2}" type="pres">
      <dgm:prSet presAssocID="{21D029E4-BF4A-47E8-B773-54C57C09BAEE}" presName="hierChild4" presStyleCnt="0"/>
      <dgm:spPr/>
    </dgm:pt>
    <dgm:pt modelId="{9AC85263-4E4F-4EF3-9AD0-C2B23A719DAA}" type="pres">
      <dgm:prSet presAssocID="{21D029E4-BF4A-47E8-B773-54C57C09BAEE}" presName="hierChild5" presStyleCnt="0"/>
      <dgm:spPr/>
    </dgm:pt>
    <dgm:pt modelId="{5AE9EC7B-1465-4C67-8636-3301AFA58D6C}" type="pres">
      <dgm:prSet presAssocID="{30534150-E905-4118-9666-A2E65C0BBF7E}" presName="Name37" presStyleLbl="parChTrans1D2" presStyleIdx="1" presStyleCnt="3"/>
      <dgm:spPr/>
    </dgm:pt>
    <dgm:pt modelId="{8F8C7A88-F8DD-415E-A182-802B5A709609}" type="pres">
      <dgm:prSet presAssocID="{935CB075-CC86-42DB-B638-E70706EF6DCD}" presName="hierRoot2" presStyleCnt="0">
        <dgm:presLayoutVars>
          <dgm:hierBranch val="init"/>
        </dgm:presLayoutVars>
      </dgm:prSet>
      <dgm:spPr/>
    </dgm:pt>
    <dgm:pt modelId="{D4922656-6394-428A-AFC7-330BF2642E02}" type="pres">
      <dgm:prSet presAssocID="{935CB075-CC86-42DB-B638-E70706EF6DCD}" presName="rootComposite" presStyleCnt="0"/>
      <dgm:spPr/>
    </dgm:pt>
    <dgm:pt modelId="{071AC411-CB36-4B34-AE29-E3A258AB6CE4}" type="pres">
      <dgm:prSet presAssocID="{935CB075-CC86-42DB-B638-E70706EF6DCD}" presName="rootText" presStyleLbl="node2" presStyleIdx="1" presStyleCnt="3" custLinFactNeighborX="1307" custLinFactNeighborY="-603">
        <dgm:presLayoutVars>
          <dgm:chPref val="3"/>
        </dgm:presLayoutVars>
      </dgm:prSet>
      <dgm:spPr/>
    </dgm:pt>
    <dgm:pt modelId="{5E19588E-3180-465B-BDD6-27F85686E0B1}" type="pres">
      <dgm:prSet presAssocID="{935CB075-CC86-42DB-B638-E70706EF6DCD}" presName="rootConnector" presStyleLbl="node2" presStyleIdx="1" presStyleCnt="3"/>
      <dgm:spPr/>
    </dgm:pt>
    <dgm:pt modelId="{15EBBE01-9FE7-4557-8355-F7B688FD28EF}" type="pres">
      <dgm:prSet presAssocID="{935CB075-CC86-42DB-B638-E70706EF6DCD}" presName="hierChild4" presStyleCnt="0"/>
      <dgm:spPr/>
    </dgm:pt>
    <dgm:pt modelId="{9F95DDFF-488F-4F9F-B972-6EB50ECE3278}" type="pres">
      <dgm:prSet presAssocID="{935CB075-CC86-42DB-B638-E70706EF6DCD}" presName="hierChild5" presStyleCnt="0"/>
      <dgm:spPr/>
    </dgm:pt>
    <dgm:pt modelId="{C2075980-7711-4B6C-9830-8E87C1CDAD2A}" type="pres">
      <dgm:prSet presAssocID="{C0260CD7-9A1B-4037-8F6D-612FEA235043}" presName="Name37" presStyleLbl="parChTrans1D2" presStyleIdx="2" presStyleCnt="3"/>
      <dgm:spPr/>
    </dgm:pt>
    <dgm:pt modelId="{619E6211-B200-4986-B6C2-6576D2EFD2AE}" type="pres">
      <dgm:prSet presAssocID="{88303C6D-4B57-4C80-9527-1D61BF3092E3}" presName="hierRoot2" presStyleCnt="0">
        <dgm:presLayoutVars>
          <dgm:hierBranch val="init"/>
        </dgm:presLayoutVars>
      </dgm:prSet>
      <dgm:spPr/>
    </dgm:pt>
    <dgm:pt modelId="{72C77194-8E20-499E-8003-8777E8023774}" type="pres">
      <dgm:prSet presAssocID="{88303C6D-4B57-4C80-9527-1D61BF3092E3}" presName="rootComposite" presStyleCnt="0"/>
      <dgm:spPr/>
    </dgm:pt>
    <dgm:pt modelId="{9C2AAE10-738F-44D4-98E7-DD6E0DFA81D6}" type="pres">
      <dgm:prSet presAssocID="{88303C6D-4B57-4C80-9527-1D61BF3092E3}" presName="rootText" presStyleLbl="node2" presStyleIdx="2" presStyleCnt="3" custLinFactNeighborX="1307" custLinFactNeighborY="-603">
        <dgm:presLayoutVars>
          <dgm:chPref val="3"/>
        </dgm:presLayoutVars>
      </dgm:prSet>
      <dgm:spPr/>
    </dgm:pt>
    <dgm:pt modelId="{39800557-07E2-44CC-8FEE-946EE1D602D5}" type="pres">
      <dgm:prSet presAssocID="{88303C6D-4B57-4C80-9527-1D61BF3092E3}" presName="rootConnector" presStyleLbl="node2" presStyleIdx="2" presStyleCnt="3"/>
      <dgm:spPr/>
    </dgm:pt>
    <dgm:pt modelId="{316B7F20-C7B9-4F68-A6F9-A6F1E1E47C7C}" type="pres">
      <dgm:prSet presAssocID="{88303C6D-4B57-4C80-9527-1D61BF3092E3}" presName="hierChild4" presStyleCnt="0"/>
      <dgm:spPr/>
    </dgm:pt>
    <dgm:pt modelId="{37C039CF-4D5C-487A-806D-3CABD7DAED03}" type="pres">
      <dgm:prSet presAssocID="{88303C6D-4B57-4C80-9527-1D61BF3092E3}" presName="hierChild5" presStyleCnt="0"/>
      <dgm:spPr/>
    </dgm:pt>
    <dgm:pt modelId="{EDBBAE80-7E73-4838-A73F-3D4B7EF82CBC}" type="pres">
      <dgm:prSet presAssocID="{976C676D-F358-4E8F-A5A0-152BF910BBC6}" presName="hierChild3" presStyleCnt="0"/>
      <dgm:spPr/>
    </dgm:pt>
  </dgm:ptLst>
  <dgm:cxnLst>
    <dgm:cxn modelId="{0C2F5402-0A74-4EA8-90B4-A7C23D3C89D5}" type="presOf" srcId="{976C676D-F358-4E8F-A5A0-152BF910BBC6}" destId="{8129EA6C-B780-4FCA-A4AB-4327E955EFA1}" srcOrd="1" destOrd="0" presId="urn:microsoft.com/office/officeart/2005/8/layout/orgChart1"/>
    <dgm:cxn modelId="{E63C8505-0EB7-4BBB-90C7-66B2E6D0B1B0}" type="presOf" srcId="{88303C6D-4B57-4C80-9527-1D61BF3092E3}" destId="{9C2AAE10-738F-44D4-98E7-DD6E0DFA81D6}" srcOrd="0" destOrd="0" presId="urn:microsoft.com/office/officeart/2005/8/layout/orgChart1"/>
    <dgm:cxn modelId="{A84CB30A-5CDB-4C01-8BF1-C1E0EFFCBB66}" srcId="{976C676D-F358-4E8F-A5A0-152BF910BBC6}" destId="{935CB075-CC86-42DB-B638-E70706EF6DCD}" srcOrd="1" destOrd="0" parTransId="{30534150-E905-4118-9666-A2E65C0BBF7E}" sibTransId="{A682260F-A6E1-4277-B2AA-7412D0303F72}"/>
    <dgm:cxn modelId="{DC36190D-D2D6-4B8E-A0A4-8E85F6B11465}" type="presOf" srcId="{935CB075-CC86-42DB-B638-E70706EF6DCD}" destId="{5E19588E-3180-465B-BDD6-27F85686E0B1}" srcOrd="1" destOrd="0" presId="urn:microsoft.com/office/officeart/2005/8/layout/orgChart1"/>
    <dgm:cxn modelId="{BD05740E-6828-4D0F-99A1-96EAD714906F}" type="presOf" srcId="{8818337B-C958-4A98-A92C-6007E5FD7DDD}" destId="{9992F327-75EF-4ACF-99D0-59C31B581F22}" srcOrd="0" destOrd="0" presId="urn:microsoft.com/office/officeart/2005/8/layout/orgChart1"/>
    <dgm:cxn modelId="{F508D41C-1EBF-402A-909C-355F77D5848B}" type="presOf" srcId="{88303C6D-4B57-4C80-9527-1D61BF3092E3}" destId="{39800557-07E2-44CC-8FEE-946EE1D602D5}" srcOrd="1" destOrd="0" presId="urn:microsoft.com/office/officeart/2005/8/layout/orgChart1"/>
    <dgm:cxn modelId="{BDED602A-8402-4A22-B882-ED3C7968C6FF}" type="presOf" srcId="{C0260CD7-9A1B-4037-8F6D-612FEA235043}" destId="{C2075980-7711-4B6C-9830-8E87C1CDAD2A}" srcOrd="0" destOrd="0" presId="urn:microsoft.com/office/officeart/2005/8/layout/orgChart1"/>
    <dgm:cxn modelId="{3DA04F3E-538B-412C-B877-9F09CA1A65C3}" type="presOf" srcId="{21D029E4-BF4A-47E8-B773-54C57C09BAEE}" destId="{42DDF8BD-6856-47DC-9DF2-8B5C6CA64058}" srcOrd="0" destOrd="0" presId="urn:microsoft.com/office/officeart/2005/8/layout/orgChart1"/>
    <dgm:cxn modelId="{C0FB7060-D387-44EF-8299-9B00B6914586}" type="presOf" srcId="{935CB075-CC86-42DB-B638-E70706EF6DCD}" destId="{071AC411-CB36-4B34-AE29-E3A258AB6CE4}" srcOrd="0" destOrd="0" presId="urn:microsoft.com/office/officeart/2005/8/layout/orgChart1"/>
    <dgm:cxn modelId="{6446A259-8EE5-4DC3-8A6D-FD6E7329C3F1}" srcId="{8818337B-C958-4A98-A92C-6007E5FD7DDD}" destId="{976C676D-F358-4E8F-A5A0-152BF910BBC6}" srcOrd="0" destOrd="0" parTransId="{944B11E8-D4D3-426F-A300-6760786844E5}" sibTransId="{167E9CAC-9386-45C2-A42D-0C9A31609C2A}"/>
    <dgm:cxn modelId="{04BA1987-A45A-4B3F-844B-0456EAAF328B}" srcId="{976C676D-F358-4E8F-A5A0-152BF910BBC6}" destId="{21D029E4-BF4A-47E8-B773-54C57C09BAEE}" srcOrd="0" destOrd="0" parTransId="{5F16CEB9-BDC0-4E9A-B59A-F916975ADB80}" sibTransId="{D06F87CB-BF9A-4E14-A505-E5ECB077AAFB}"/>
    <dgm:cxn modelId="{96A0CA96-DFCB-4133-B95E-7246476090CC}" type="presOf" srcId="{976C676D-F358-4E8F-A5A0-152BF910BBC6}" destId="{FC549F4E-D314-4638-93FC-BEB3359616E4}" srcOrd="0" destOrd="0" presId="urn:microsoft.com/office/officeart/2005/8/layout/orgChart1"/>
    <dgm:cxn modelId="{3993A1A7-6DA7-4DE8-9245-5E788A084EE8}" type="presOf" srcId="{5F16CEB9-BDC0-4E9A-B59A-F916975ADB80}" destId="{5E1F7AD2-FA6C-4975-AFDF-FEBAE7ED982C}" srcOrd="0" destOrd="0" presId="urn:microsoft.com/office/officeart/2005/8/layout/orgChart1"/>
    <dgm:cxn modelId="{12EBE4C0-6904-4DF5-9FFC-5E1B33BD1F02}" type="presOf" srcId="{21D029E4-BF4A-47E8-B773-54C57C09BAEE}" destId="{932F1423-A9E5-4E8E-A628-F7D2BDCF6EEA}" srcOrd="1" destOrd="0" presId="urn:microsoft.com/office/officeart/2005/8/layout/orgChart1"/>
    <dgm:cxn modelId="{D9C935E8-95C1-4625-9EB4-1C29C558871F}" srcId="{976C676D-F358-4E8F-A5A0-152BF910BBC6}" destId="{88303C6D-4B57-4C80-9527-1D61BF3092E3}" srcOrd="2" destOrd="0" parTransId="{C0260CD7-9A1B-4037-8F6D-612FEA235043}" sibTransId="{E27BCD2A-1DD9-4D2B-9FF6-2ACD2D7EA5B8}"/>
    <dgm:cxn modelId="{F5444EFF-F1D1-45DE-BDAE-6552347E824A}" type="presOf" srcId="{30534150-E905-4118-9666-A2E65C0BBF7E}" destId="{5AE9EC7B-1465-4C67-8636-3301AFA58D6C}" srcOrd="0" destOrd="0" presId="urn:microsoft.com/office/officeart/2005/8/layout/orgChart1"/>
    <dgm:cxn modelId="{F7B4FE88-C3FC-4131-B492-8AE82E6F00FE}" type="presParOf" srcId="{9992F327-75EF-4ACF-99D0-59C31B581F22}" destId="{2FED2913-E8F3-4838-AA38-89844B074F5A}" srcOrd="0" destOrd="0" presId="urn:microsoft.com/office/officeart/2005/8/layout/orgChart1"/>
    <dgm:cxn modelId="{0330C2BC-0FB7-4506-B50B-B87409DA3EC5}" type="presParOf" srcId="{2FED2913-E8F3-4838-AA38-89844B074F5A}" destId="{A91FFA20-0645-43B5-A49E-E867A2968D31}" srcOrd="0" destOrd="0" presId="urn:microsoft.com/office/officeart/2005/8/layout/orgChart1"/>
    <dgm:cxn modelId="{A6B9E217-BBC2-4FD5-A9BC-0E1DBC41F2CF}" type="presParOf" srcId="{A91FFA20-0645-43B5-A49E-E867A2968D31}" destId="{FC549F4E-D314-4638-93FC-BEB3359616E4}" srcOrd="0" destOrd="0" presId="urn:microsoft.com/office/officeart/2005/8/layout/orgChart1"/>
    <dgm:cxn modelId="{8A859C14-797D-45FD-A1FA-1FB0636B03B0}" type="presParOf" srcId="{A91FFA20-0645-43B5-A49E-E867A2968D31}" destId="{8129EA6C-B780-4FCA-A4AB-4327E955EFA1}" srcOrd="1" destOrd="0" presId="urn:microsoft.com/office/officeart/2005/8/layout/orgChart1"/>
    <dgm:cxn modelId="{534409B8-14D5-4799-AFD1-436F8D6A1007}" type="presParOf" srcId="{2FED2913-E8F3-4838-AA38-89844B074F5A}" destId="{71F33159-A356-45AA-BF21-C77F7D5F2E60}" srcOrd="1" destOrd="0" presId="urn:microsoft.com/office/officeart/2005/8/layout/orgChart1"/>
    <dgm:cxn modelId="{0F2DB752-C187-4CFA-A7BD-E642C659322F}" type="presParOf" srcId="{71F33159-A356-45AA-BF21-C77F7D5F2E60}" destId="{5E1F7AD2-FA6C-4975-AFDF-FEBAE7ED982C}" srcOrd="0" destOrd="0" presId="urn:microsoft.com/office/officeart/2005/8/layout/orgChart1"/>
    <dgm:cxn modelId="{7B3FBC36-A772-46A4-9B0D-DEFFED6D182A}" type="presParOf" srcId="{71F33159-A356-45AA-BF21-C77F7D5F2E60}" destId="{F35232D4-D5AE-4A6C-9F86-191EC484DC74}" srcOrd="1" destOrd="0" presId="urn:microsoft.com/office/officeart/2005/8/layout/orgChart1"/>
    <dgm:cxn modelId="{1DA1EB32-C4E1-4871-BC0A-63487A864043}" type="presParOf" srcId="{F35232D4-D5AE-4A6C-9F86-191EC484DC74}" destId="{8CB10CBD-213B-4B28-9163-3075239DBC29}" srcOrd="0" destOrd="0" presId="urn:microsoft.com/office/officeart/2005/8/layout/orgChart1"/>
    <dgm:cxn modelId="{55E9F308-D4B4-447E-AE71-74A9F330272A}" type="presParOf" srcId="{8CB10CBD-213B-4B28-9163-3075239DBC29}" destId="{42DDF8BD-6856-47DC-9DF2-8B5C6CA64058}" srcOrd="0" destOrd="0" presId="urn:microsoft.com/office/officeart/2005/8/layout/orgChart1"/>
    <dgm:cxn modelId="{8DBFA180-400A-431D-B3D2-AB61741A2963}" type="presParOf" srcId="{8CB10CBD-213B-4B28-9163-3075239DBC29}" destId="{932F1423-A9E5-4E8E-A628-F7D2BDCF6EEA}" srcOrd="1" destOrd="0" presId="urn:microsoft.com/office/officeart/2005/8/layout/orgChart1"/>
    <dgm:cxn modelId="{92640056-7ABF-4511-AFEC-AD2571F34C3D}" type="presParOf" srcId="{F35232D4-D5AE-4A6C-9F86-191EC484DC74}" destId="{BFE52714-5725-4FEA-9A2A-5FCB5B208BE2}" srcOrd="1" destOrd="0" presId="urn:microsoft.com/office/officeart/2005/8/layout/orgChart1"/>
    <dgm:cxn modelId="{70AE372D-879F-4729-A1B2-D223445D794D}" type="presParOf" srcId="{F35232D4-D5AE-4A6C-9F86-191EC484DC74}" destId="{9AC85263-4E4F-4EF3-9AD0-C2B23A719DAA}" srcOrd="2" destOrd="0" presId="urn:microsoft.com/office/officeart/2005/8/layout/orgChart1"/>
    <dgm:cxn modelId="{95CB128B-79A0-49C0-A105-EA60A8D567F0}" type="presParOf" srcId="{71F33159-A356-45AA-BF21-C77F7D5F2E60}" destId="{5AE9EC7B-1465-4C67-8636-3301AFA58D6C}" srcOrd="2" destOrd="0" presId="urn:microsoft.com/office/officeart/2005/8/layout/orgChart1"/>
    <dgm:cxn modelId="{25495931-52F4-49DD-A0EA-7C30608837BF}" type="presParOf" srcId="{71F33159-A356-45AA-BF21-C77F7D5F2E60}" destId="{8F8C7A88-F8DD-415E-A182-802B5A709609}" srcOrd="3" destOrd="0" presId="urn:microsoft.com/office/officeart/2005/8/layout/orgChart1"/>
    <dgm:cxn modelId="{EAC13740-0433-4C62-9108-9172AF9BA990}" type="presParOf" srcId="{8F8C7A88-F8DD-415E-A182-802B5A709609}" destId="{D4922656-6394-428A-AFC7-330BF2642E02}" srcOrd="0" destOrd="0" presId="urn:microsoft.com/office/officeart/2005/8/layout/orgChart1"/>
    <dgm:cxn modelId="{2FEF8420-1C7F-4400-B12C-75BDCD8CCB60}" type="presParOf" srcId="{D4922656-6394-428A-AFC7-330BF2642E02}" destId="{071AC411-CB36-4B34-AE29-E3A258AB6CE4}" srcOrd="0" destOrd="0" presId="urn:microsoft.com/office/officeart/2005/8/layout/orgChart1"/>
    <dgm:cxn modelId="{C822D5A3-69F0-433B-BFF6-850A35CF35A0}" type="presParOf" srcId="{D4922656-6394-428A-AFC7-330BF2642E02}" destId="{5E19588E-3180-465B-BDD6-27F85686E0B1}" srcOrd="1" destOrd="0" presId="urn:microsoft.com/office/officeart/2005/8/layout/orgChart1"/>
    <dgm:cxn modelId="{2975F8F0-A258-4425-9DB1-0D98269477DF}" type="presParOf" srcId="{8F8C7A88-F8DD-415E-A182-802B5A709609}" destId="{15EBBE01-9FE7-4557-8355-F7B688FD28EF}" srcOrd="1" destOrd="0" presId="urn:microsoft.com/office/officeart/2005/8/layout/orgChart1"/>
    <dgm:cxn modelId="{0C26E3CF-8518-47D4-8E63-33114A404069}" type="presParOf" srcId="{8F8C7A88-F8DD-415E-A182-802B5A709609}" destId="{9F95DDFF-488F-4F9F-B972-6EB50ECE3278}" srcOrd="2" destOrd="0" presId="urn:microsoft.com/office/officeart/2005/8/layout/orgChart1"/>
    <dgm:cxn modelId="{B048F90C-988B-4A27-AB0B-AA2B08073AD4}" type="presParOf" srcId="{71F33159-A356-45AA-BF21-C77F7D5F2E60}" destId="{C2075980-7711-4B6C-9830-8E87C1CDAD2A}" srcOrd="4" destOrd="0" presId="urn:microsoft.com/office/officeart/2005/8/layout/orgChart1"/>
    <dgm:cxn modelId="{A9B2C02E-2E80-4669-A209-8C7268CE3257}" type="presParOf" srcId="{71F33159-A356-45AA-BF21-C77F7D5F2E60}" destId="{619E6211-B200-4986-B6C2-6576D2EFD2AE}" srcOrd="5" destOrd="0" presId="urn:microsoft.com/office/officeart/2005/8/layout/orgChart1"/>
    <dgm:cxn modelId="{5174B4BC-4F83-4D13-BDB6-0C7D29D0F823}" type="presParOf" srcId="{619E6211-B200-4986-B6C2-6576D2EFD2AE}" destId="{72C77194-8E20-499E-8003-8777E8023774}" srcOrd="0" destOrd="0" presId="urn:microsoft.com/office/officeart/2005/8/layout/orgChart1"/>
    <dgm:cxn modelId="{40B042BC-3B0B-4540-AE55-8A752EDDD03B}" type="presParOf" srcId="{72C77194-8E20-499E-8003-8777E8023774}" destId="{9C2AAE10-738F-44D4-98E7-DD6E0DFA81D6}" srcOrd="0" destOrd="0" presId="urn:microsoft.com/office/officeart/2005/8/layout/orgChart1"/>
    <dgm:cxn modelId="{550CE2AB-E0C4-4CF6-A913-7EFFEEF272E7}" type="presParOf" srcId="{72C77194-8E20-499E-8003-8777E8023774}" destId="{39800557-07E2-44CC-8FEE-946EE1D602D5}" srcOrd="1" destOrd="0" presId="urn:microsoft.com/office/officeart/2005/8/layout/orgChart1"/>
    <dgm:cxn modelId="{222291E6-7ED1-4362-9E4E-C27956B7766F}" type="presParOf" srcId="{619E6211-B200-4986-B6C2-6576D2EFD2AE}" destId="{316B7F20-C7B9-4F68-A6F9-A6F1E1E47C7C}" srcOrd="1" destOrd="0" presId="urn:microsoft.com/office/officeart/2005/8/layout/orgChart1"/>
    <dgm:cxn modelId="{291D412F-60E1-4E70-808D-8A9849C50A95}" type="presParOf" srcId="{619E6211-B200-4986-B6C2-6576D2EFD2AE}" destId="{37C039CF-4D5C-487A-806D-3CABD7DAED03}" srcOrd="2" destOrd="0" presId="urn:microsoft.com/office/officeart/2005/8/layout/orgChart1"/>
    <dgm:cxn modelId="{12FCEE97-FE52-43AC-8308-FCF4A72DEE5D}" type="presParOf" srcId="{2FED2913-E8F3-4838-AA38-89844B074F5A}" destId="{EDBBAE80-7E73-4838-A73F-3D4B7EF82CB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2" qsCatId="simple" csTypeId="urn:microsoft.com/office/officeart/2005/8/colors/accent0_2#2" csCatId="mainScheme" phldr="1"/>
      <dgm:spPr/>
      <dgm:t>
        <a:bodyPr/>
        <a:lstStyle/>
        <a:p>
          <a:endParaRPr lang="en-US"/>
        </a:p>
      </dgm:t>
    </dgm:pt>
    <dgm:pt modelId="{976C676D-F358-4E8F-A5A0-152BF910BBC6}">
      <dgm:prSet phldrT="[Text]" custT="1"/>
      <dgm:spPr/>
      <dgm:t>
        <a:bodyPr/>
        <a:lstStyle/>
        <a:p>
          <a:r>
            <a:rPr lang="en-US" sz="2000" dirty="0"/>
            <a:t>Manager</a:t>
          </a:r>
        </a:p>
      </dgm:t>
    </dgm:pt>
    <dgm:pt modelId="{944B11E8-D4D3-426F-A300-6760786844E5}" type="parTrans" cxnId="{6446A259-8EE5-4DC3-8A6D-FD6E7329C3F1}">
      <dgm:prSet/>
      <dgm:spPr/>
      <dgm:t>
        <a:bodyPr/>
        <a:lstStyle/>
        <a:p>
          <a:endParaRPr lang="en-US"/>
        </a:p>
      </dgm:t>
    </dgm:pt>
    <dgm:pt modelId="{167E9CAC-9386-45C2-A42D-0C9A31609C2A}" type="sibTrans" cxnId="{6446A259-8EE5-4DC3-8A6D-FD6E7329C3F1}">
      <dgm:prSet/>
      <dgm:spPr/>
      <dgm:t>
        <a:bodyPr/>
        <a:lstStyle/>
        <a:p>
          <a:endParaRPr lang="en-US"/>
        </a:p>
      </dgm:t>
    </dgm:pt>
    <dgm:pt modelId="{00B6FF6D-3ABB-4CA5-B240-819F577760DF}" type="asst">
      <dgm:prSet phldrT="[Text]" custT="1"/>
      <dgm:spPr/>
      <dgm:t>
        <a:bodyPr/>
        <a:lstStyle/>
        <a:p>
          <a:r>
            <a:rPr lang="en-US" sz="2000" dirty="0"/>
            <a:t>Bookkeeper</a:t>
          </a:r>
        </a:p>
      </dgm:t>
    </dgm:pt>
    <dgm:pt modelId="{428DF9F0-3FE4-41A5-B392-5920B170EF71}" type="parTrans" cxnId="{33D3C400-9742-40E1-8D17-688E90DD55D5}">
      <dgm:prSet/>
      <dgm:spPr/>
      <dgm:t>
        <a:bodyPr/>
        <a:lstStyle/>
        <a:p>
          <a:endParaRPr lang="en-US" sz="2000"/>
        </a:p>
      </dgm:t>
    </dgm:pt>
    <dgm:pt modelId="{C8B1C15C-2858-4894-BD8A-0179F020175B}" type="sibTrans" cxnId="{33D3C400-9742-40E1-8D17-688E90DD55D5}">
      <dgm:prSet/>
      <dgm:spPr/>
      <dgm:t>
        <a:bodyPr/>
        <a:lstStyle/>
        <a:p>
          <a:endParaRPr lang="en-US"/>
        </a:p>
      </dgm:t>
    </dgm:pt>
    <dgm:pt modelId="{21D029E4-BF4A-47E8-B773-54C57C09BAEE}">
      <dgm:prSet phldrT="[Text]" custT="1"/>
      <dgm:spPr/>
      <dgm:t>
        <a:bodyPr/>
        <a:lstStyle/>
        <a:p>
          <a:r>
            <a:rPr lang="en-US" sz="2000" dirty="0"/>
            <a:t>Cook A</a:t>
          </a:r>
        </a:p>
      </dgm:t>
    </dgm:pt>
    <dgm:pt modelId="{5F16CEB9-BDC0-4E9A-B59A-F916975ADB80}" type="parTrans" cxnId="{04BA1987-A45A-4B3F-844B-0456EAAF328B}">
      <dgm:prSet/>
      <dgm:spPr/>
      <dgm:t>
        <a:bodyPr/>
        <a:lstStyle/>
        <a:p>
          <a:endParaRPr lang="en-US" sz="2000"/>
        </a:p>
      </dgm:t>
    </dgm:pt>
    <dgm:pt modelId="{D06F87CB-BF9A-4E14-A505-E5ECB077AAFB}" type="sibTrans" cxnId="{04BA1987-A45A-4B3F-844B-0456EAAF328B}">
      <dgm:prSet/>
      <dgm:spPr/>
      <dgm:t>
        <a:bodyPr/>
        <a:lstStyle/>
        <a:p>
          <a:endParaRPr lang="en-US"/>
        </a:p>
      </dgm:t>
    </dgm:pt>
    <dgm:pt modelId="{935CB075-CC86-42DB-B638-E70706EF6DCD}">
      <dgm:prSet phldrT="[Text]" custT="1"/>
      <dgm:spPr>
        <a:noFill/>
      </dgm:spPr>
      <dgm:t>
        <a:bodyPr/>
        <a:lstStyle/>
        <a:p>
          <a:r>
            <a:rPr lang="en-US" sz="2000" dirty="0">
              <a:solidFill>
                <a:schemeClr val="tx1"/>
              </a:solidFill>
            </a:rPr>
            <a:t>Wait staff A</a:t>
          </a:r>
        </a:p>
      </dgm:t>
    </dgm:pt>
    <dgm:pt modelId="{30534150-E905-4118-9666-A2E65C0BBF7E}" type="parTrans" cxnId="{A84CB30A-5CDB-4C01-8BF1-C1E0EFFCBB66}">
      <dgm:prSet/>
      <dgm:spPr/>
      <dgm:t>
        <a:bodyPr/>
        <a:lstStyle/>
        <a:p>
          <a:endParaRPr lang="en-US" sz="2000"/>
        </a:p>
      </dgm:t>
    </dgm:pt>
    <dgm:pt modelId="{A682260F-A6E1-4277-B2AA-7412D0303F72}" type="sibTrans" cxnId="{A84CB30A-5CDB-4C01-8BF1-C1E0EFFCBB66}">
      <dgm:prSet/>
      <dgm:spPr/>
      <dgm:t>
        <a:bodyPr/>
        <a:lstStyle/>
        <a:p>
          <a:endParaRPr lang="en-US"/>
        </a:p>
      </dgm:t>
    </dgm:pt>
    <dgm:pt modelId="{88303C6D-4B57-4C80-9527-1D61BF3092E3}">
      <dgm:prSet phldrT="[Text]" custT="1"/>
      <dgm:spPr/>
      <dgm:t>
        <a:bodyPr/>
        <a:lstStyle/>
        <a:p>
          <a:r>
            <a:rPr lang="en-US" sz="2000" dirty="0"/>
            <a:t>Wait staff B</a:t>
          </a:r>
        </a:p>
      </dgm:t>
    </dgm:pt>
    <dgm:pt modelId="{C0260CD7-9A1B-4037-8F6D-612FEA235043}" type="parTrans" cxnId="{D9C935E8-95C1-4625-9EB4-1C29C558871F}">
      <dgm:prSet/>
      <dgm:spPr/>
      <dgm:t>
        <a:bodyPr/>
        <a:lstStyle/>
        <a:p>
          <a:endParaRPr lang="en-US" sz="2000"/>
        </a:p>
      </dgm:t>
    </dgm:pt>
    <dgm:pt modelId="{E27BCD2A-1DD9-4D2B-9FF6-2ACD2D7EA5B8}" type="sibTrans" cxnId="{D9C935E8-95C1-4625-9EB4-1C29C558871F}">
      <dgm:prSet/>
      <dgm:spPr/>
      <dgm:t>
        <a:bodyPr/>
        <a:lstStyle/>
        <a:p>
          <a:endParaRPr lang="en-US"/>
        </a:p>
      </dgm:t>
    </dgm:pt>
    <dgm:pt modelId="{B5248490-AF4C-493C-AF87-B53A4C7227B4}">
      <dgm:prSet phldrT="[Text]" custT="1"/>
      <dgm:spPr/>
      <dgm:t>
        <a:bodyPr/>
        <a:lstStyle/>
        <a:p>
          <a:r>
            <a:rPr lang="en-US" sz="2000" dirty="0"/>
            <a:t>Cook B</a:t>
          </a:r>
        </a:p>
      </dgm:t>
    </dgm:pt>
    <dgm:pt modelId="{6DA8AA84-DFDA-47BA-A1E4-4379DF027776}" type="parTrans" cxnId="{C7C05866-0F5F-4F35-B33F-DF49EC7C7C23}">
      <dgm:prSet/>
      <dgm:spPr/>
      <dgm:t>
        <a:bodyPr/>
        <a:lstStyle/>
        <a:p>
          <a:endParaRPr lang="en-US" sz="2000"/>
        </a:p>
      </dgm:t>
    </dgm:pt>
    <dgm:pt modelId="{5893411A-B1E5-4E98-8E50-EB56894FB871}" type="sibTrans" cxnId="{C7C05866-0F5F-4F35-B33F-DF49EC7C7C23}">
      <dgm:prSet/>
      <dgm:spPr/>
      <dgm:t>
        <a:bodyPr/>
        <a:lstStyle/>
        <a:p>
          <a:endParaRPr lang="en-US"/>
        </a:p>
      </dgm:t>
    </dgm:pt>
    <dgm:pt modelId="{2FA2B763-CCE2-438F-AB87-541B6F8326CE}">
      <dgm:prSet phldrT="[Text]" custT="1"/>
      <dgm:spPr/>
      <dgm:t>
        <a:bodyPr/>
        <a:lstStyle/>
        <a:p>
          <a:r>
            <a:rPr lang="en-US" sz="2000" dirty="0"/>
            <a:t>Wait staff C</a:t>
          </a:r>
        </a:p>
      </dgm:t>
    </dgm:pt>
    <dgm:pt modelId="{44F539AF-C713-471C-89BE-C8DEA5519B3F}" type="sibTrans" cxnId="{3352C90F-5DC7-4A5F-8BD4-916F396ABBC3}">
      <dgm:prSet/>
      <dgm:spPr/>
      <dgm:t>
        <a:bodyPr/>
        <a:lstStyle/>
        <a:p>
          <a:endParaRPr lang="en-US"/>
        </a:p>
      </dgm:t>
    </dgm:pt>
    <dgm:pt modelId="{7A5C3D7D-D6A4-42D7-8ACE-3CE0EDFEBCC1}" type="parTrans" cxnId="{3352C90F-5DC7-4A5F-8BD4-916F396ABBC3}">
      <dgm:prSet/>
      <dgm:spPr/>
      <dgm:t>
        <a:bodyPr/>
        <a:lstStyle/>
        <a:p>
          <a:endParaRPr lang="en-US" sz="2000"/>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2FED2913-E8F3-4838-AA38-89844B074F5A}" type="pres">
      <dgm:prSet presAssocID="{976C676D-F358-4E8F-A5A0-152BF910BBC6}" presName="hierRoot1" presStyleCnt="0">
        <dgm:presLayoutVars>
          <dgm:hierBranch val="init"/>
        </dgm:presLayoutVars>
      </dgm:prSet>
      <dgm:spPr/>
    </dgm:pt>
    <dgm:pt modelId="{A91FFA20-0645-43B5-A49E-E867A2968D31}" type="pres">
      <dgm:prSet presAssocID="{976C676D-F358-4E8F-A5A0-152BF910BBC6}" presName="rootComposite1" presStyleCnt="0"/>
      <dgm:spPr/>
    </dgm:pt>
    <dgm:pt modelId="{FC549F4E-D314-4638-93FC-BEB3359616E4}" type="pres">
      <dgm:prSet presAssocID="{976C676D-F358-4E8F-A5A0-152BF910BBC6}" presName="rootText1" presStyleLbl="node0" presStyleIdx="0" presStyleCnt="1" custLinFactNeighborX="1307" custLinFactNeighborY="-603">
        <dgm:presLayoutVars>
          <dgm:chPref val="3"/>
        </dgm:presLayoutVars>
      </dgm:prSet>
      <dgm:spPr/>
    </dgm:pt>
    <dgm:pt modelId="{8129EA6C-B780-4FCA-A4AB-4327E955EFA1}" type="pres">
      <dgm:prSet presAssocID="{976C676D-F358-4E8F-A5A0-152BF910BBC6}" presName="rootConnector1" presStyleLbl="node1" presStyleIdx="0" presStyleCnt="0"/>
      <dgm:spPr/>
    </dgm:pt>
    <dgm:pt modelId="{71F33159-A356-45AA-BF21-C77F7D5F2E60}" type="pres">
      <dgm:prSet presAssocID="{976C676D-F358-4E8F-A5A0-152BF910BBC6}" presName="hierChild2" presStyleCnt="0"/>
      <dgm:spPr/>
    </dgm:pt>
    <dgm:pt modelId="{5E1F7AD2-FA6C-4975-AFDF-FEBAE7ED982C}" type="pres">
      <dgm:prSet presAssocID="{5F16CEB9-BDC0-4E9A-B59A-F916975ADB80}" presName="Name37" presStyleLbl="parChTrans1D2" presStyleIdx="0" presStyleCnt="6"/>
      <dgm:spPr/>
    </dgm:pt>
    <dgm:pt modelId="{F35232D4-D5AE-4A6C-9F86-191EC484DC74}" type="pres">
      <dgm:prSet presAssocID="{21D029E4-BF4A-47E8-B773-54C57C09BAEE}" presName="hierRoot2" presStyleCnt="0">
        <dgm:presLayoutVars>
          <dgm:hierBranch val="init"/>
        </dgm:presLayoutVars>
      </dgm:prSet>
      <dgm:spPr/>
    </dgm:pt>
    <dgm:pt modelId="{8CB10CBD-213B-4B28-9163-3075239DBC29}" type="pres">
      <dgm:prSet presAssocID="{21D029E4-BF4A-47E8-B773-54C57C09BAEE}" presName="rootComposite" presStyleCnt="0"/>
      <dgm:spPr/>
    </dgm:pt>
    <dgm:pt modelId="{42DDF8BD-6856-47DC-9DF2-8B5C6CA64058}" type="pres">
      <dgm:prSet presAssocID="{21D029E4-BF4A-47E8-B773-54C57C09BAEE}" presName="rootText" presStyleLbl="node2" presStyleIdx="0" presStyleCnt="5" custLinFactNeighborX="1307" custLinFactNeighborY="-603">
        <dgm:presLayoutVars>
          <dgm:chPref val="3"/>
        </dgm:presLayoutVars>
      </dgm:prSet>
      <dgm:spPr/>
    </dgm:pt>
    <dgm:pt modelId="{932F1423-A9E5-4E8E-A628-F7D2BDCF6EEA}" type="pres">
      <dgm:prSet presAssocID="{21D029E4-BF4A-47E8-B773-54C57C09BAEE}" presName="rootConnector" presStyleLbl="node2" presStyleIdx="0" presStyleCnt="5"/>
      <dgm:spPr/>
    </dgm:pt>
    <dgm:pt modelId="{BFE52714-5725-4FEA-9A2A-5FCB5B208BE2}" type="pres">
      <dgm:prSet presAssocID="{21D029E4-BF4A-47E8-B773-54C57C09BAEE}" presName="hierChild4" presStyleCnt="0"/>
      <dgm:spPr/>
    </dgm:pt>
    <dgm:pt modelId="{9AC85263-4E4F-4EF3-9AD0-C2B23A719DAA}" type="pres">
      <dgm:prSet presAssocID="{21D029E4-BF4A-47E8-B773-54C57C09BAEE}" presName="hierChild5" presStyleCnt="0"/>
      <dgm:spPr/>
    </dgm:pt>
    <dgm:pt modelId="{A2A114AE-1ED0-4D61-8EDD-2DE3DF95A0C6}" type="pres">
      <dgm:prSet presAssocID="{6DA8AA84-DFDA-47BA-A1E4-4379DF027776}" presName="Name37" presStyleLbl="parChTrans1D2" presStyleIdx="1" presStyleCnt="6"/>
      <dgm:spPr/>
    </dgm:pt>
    <dgm:pt modelId="{24FD9B1B-0F22-44CD-B979-184E3777EDD2}" type="pres">
      <dgm:prSet presAssocID="{B5248490-AF4C-493C-AF87-B53A4C7227B4}" presName="hierRoot2" presStyleCnt="0">
        <dgm:presLayoutVars>
          <dgm:hierBranch val="init"/>
        </dgm:presLayoutVars>
      </dgm:prSet>
      <dgm:spPr/>
    </dgm:pt>
    <dgm:pt modelId="{FA78180C-5C2D-4D47-A29B-08D80201F01A}" type="pres">
      <dgm:prSet presAssocID="{B5248490-AF4C-493C-AF87-B53A4C7227B4}" presName="rootComposite" presStyleCnt="0"/>
      <dgm:spPr/>
    </dgm:pt>
    <dgm:pt modelId="{7D283848-B423-41DE-BFC0-981C93EB1AE3}" type="pres">
      <dgm:prSet presAssocID="{B5248490-AF4C-493C-AF87-B53A4C7227B4}" presName="rootText" presStyleLbl="node2" presStyleIdx="1" presStyleCnt="5" custLinFactNeighborX="1307" custLinFactNeighborY="-603">
        <dgm:presLayoutVars>
          <dgm:chPref val="3"/>
        </dgm:presLayoutVars>
      </dgm:prSet>
      <dgm:spPr/>
    </dgm:pt>
    <dgm:pt modelId="{1D8801B5-72B8-4436-A432-D719A0252AFA}" type="pres">
      <dgm:prSet presAssocID="{B5248490-AF4C-493C-AF87-B53A4C7227B4}" presName="rootConnector" presStyleLbl="node2" presStyleIdx="1" presStyleCnt="5"/>
      <dgm:spPr/>
    </dgm:pt>
    <dgm:pt modelId="{1F3DE414-60BB-4A39-9A6D-AEF04A39A8DF}" type="pres">
      <dgm:prSet presAssocID="{B5248490-AF4C-493C-AF87-B53A4C7227B4}" presName="hierChild4" presStyleCnt="0"/>
      <dgm:spPr/>
    </dgm:pt>
    <dgm:pt modelId="{27E3B598-2BE6-42B3-9766-496DA502C819}" type="pres">
      <dgm:prSet presAssocID="{B5248490-AF4C-493C-AF87-B53A4C7227B4}" presName="hierChild5" presStyleCnt="0"/>
      <dgm:spPr/>
    </dgm:pt>
    <dgm:pt modelId="{5AE9EC7B-1465-4C67-8636-3301AFA58D6C}" type="pres">
      <dgm:prSet presAssocID="{30534150-E905-4118-9666-A2E65C0BBF7E}" presName="Name37" presStyleLbl="parChTrans1D2" presStyleIdx="2" presStyleCnt="6"/>
      <dgm:spPr/>
    </dgm:pt>
    <dgm:pt modelId="{8F8C7A88-F8DD-415E-A182-802B5A709609}" type="pres">
      <dgm:prSet presAssocID="{935CB075-CC86-42DB-B638-E70706EF6DCD}" presName="hierRoot2" presStyleCnt="0">
        <dgm:presLayoutVars>
          <dgm:hierBranch val="init"/>
        </dgm:presLayoutVars>
      </dgm:prSet>
      <dgm:spPr/>
    </dgm:pt>
    <dgm:pt modelId="{D4922656-6394-428A-AFC7-330BF2642E02}" type="pres">
      <dgm:prSet presAssocID="{935CB075-CC86-42DB-B638-E70706EF6DCD}" presName="rootComposite" presStyleCnt="0"/>
      <dgm:spPr/>
    </dgm:pt>
    <dgm:pt modelId="{071AC411-CB36-4B34-AE29-E3A258AB6CE4}" type="pres">
      <dgm:prSet presAssocID="{935CB075-CC86-42DB-B638-E70706EF6DCD}" presName="rootText" presStyleLbl="node2" presStyleIdx="2" presStyleCnt="5" custLinFactNeighborX="1307" custLinFactNeighborY="-603">
        <dgm:presLayoutVars>
          <dgm:chPref val="3"/>
        </dgm:presLayoutVars>
      </dgm:prSet>
      <dgm:spPr/>
    </dgm:pt>
    <dgm:pt modelId="{5E19588E-3180-465B-BDD6-27F85686E0B1}" type="pres">
      <dgm:prSet presAssocID="{935CB075-CC86-42DB-B638-E70706EF6DCD}" presName="rootConnector" presStyleLbl="node2" presStyleIdx="2" presStyleCnt="5"/>
      <dgm:spPr/>
    </dgm:pt>
    <dgm:pt modelId="{15EBBE01-9FE7-4557-8355-F7B688FD28EF}" type="pres">
      <dgm:prSet presAssocID="{935CB075-CC86-42DB-B638-E70706EF6DCD}" presName="hierChild4" presStyleCnt="0"/>
      <dgm:spPr/>
    </dgm:pt>
    <dgm:pt modelId="{9F95DDFF-488F-4F9F-B972-6EB50ECE3278}" type="pres">
      <dgm:prSet presAssocID="{935CB075-CC86-42DB-B638-E70706EF6DCD}" presName="hierChild5" presStyleCnt="0"/>
      <dgm:spPr/>
    </dgm:pt>
    <dgm:pt modelId="{C2075980-7711-4B6C-9830-8E87C1CDAD2A}" type="pres">
      <dgm:prSet presAssocID="{C0260CD7-9A1B-4037-8F6D-612FEA235043}" presName="Name37" presStyleLbl="parChTrans1D2" presStyleIdx="3" presStyleCnt="6"/>
      <dgm:spPr/>
    </dgm:pt>
    <dgm:pt modelId="{619E6211-B200-4986-B6C2-6576D2EFD2AE}" type="pres">
      <dgm:prSet presAssocID="{88303C6D-4B57-4C80-9527-1D61BF3092E3}" presName="hierRoot2" presStyleCnt="0">
        <dgm:presLayoutVars>
          <dgm:hierBranch val="init"/>
        </dgm:presLayoutVars>
      </dgm:prSet>
      <dgm:spPr/>
    </dgm:pt>
    <dgm:pt modelId="{72C77194-8E20-499E-8003-8777E8023774}" type="pres">
      <dgm:prSet presAssocID="{88303C6D-4B57-4C80-9527-1D61BF3092E3}" presName="rootComposite" presStyleCnt="0"/>
      <dgm:spPr/>
    </dgm:pt>
    <dgm:pt modelId="{9C2AAE10-738F-44D4-98E7-DD6E0DFA81D6}" type="pres">
      <dgm:prSet presAssocID="{88303C6D-4B57-4C80-9527-1D61BF3092E3}" presName="rootText" presStyleLbl="node2" presStyleIdx="3" presStyleCnt="5" custLinFactNeighborX="1307" custLinFactNeighborY="-603">
        <dgm:presLayoutVars>
          <dgm:chPref val="3"/>
        </dgm:presLayoutVars>
      </dgm:prSet>
      <dgm:spPr/>
    </dgm:pt>
    <dgm:pt modelId="{39800557-07E2-44CC-8FEE-946EE1D602D5}" type="pres">
      <dgm:prSet presAssocID="{88303C6D-4B57-4C80-9527-1D61BF3092E3}" presName="rootConnector" presStyleLbl="node2" presStyleIdx="3" presStyleCnt="5"/>
      <dgm:spPr/>
    </dgm:pt>
    <dgm:pt modelId="{316B7F20-C7B9-4F68-A6F9-A6F1E1E47C7C}" type="pres">
      <dgm:prSet presAssocID="{88303C6D-4B57-4C80-9527-1D61BF3092E3}" presName="hierChild4" presStyleCnt="0"/>
      <dgm:spPr/>
    </dgm:pt>
    <dgm:pt modelId="{37C039CF-4D5C-487A-806D-3CABD7DAED03}" type="pres">
      <dgm:prSet presAssocID="{88303C6D-4B57-4C80-9527-1D61BF3092E3}" presName="hierChild5" presStyleCnt="0"/>
      <dgm:spPr/>
    </dgm:pt>
    <dgm:pt modelId="{21317AEA-AB0C-4B5E-A005-C994EBA3BE05}" type="pres">
      <dgm:prSet presAssocID="{7A5C3D7D-D6A4-42D7-8ACE-3CE0EDFEBCC1}" presName="Name37" presStyleLbl="parChTrans1D2" presStyleIdx="4" presStyleCnt="6"/>
      <dgm:spPr/>
    </dgm:pt>
    <dgm:pt modelId="{9BEF83E7-163B-485D-BA54-AF7D4E282FCC}" type="pres">
      <dgm:prSet presAssocID="{2FA2B763-CCE2-438F-AB87-541B6F8326CE}" presName="hierRoot2" presStyleCnt="0">
        <dgm:presLayoutVars>
          <dgm:hierBranch val="init"/>
        </dgm:presLayoutVars>
      </dgm:prSet>
      <dgm:spPr/>
    </dgm:pt>
    <dgm:pt modelId="{F1D6DA30-7540-4DDC-BDBC-02F97A9436BA}" type="pres">
      <dgm:prSet presAssocID="{2FA2B763-CCE2-438F-AB87-541B6F8326CE}" presName="rootComposite" presStyleCnt="0"/>
      <dgm:spPr/>
    </dgm:pt>
    <dgm:pt modelId="{807A64AA-8427-4F35-8281-489E9322E022}" type="pres">
      <dgm:prSet presAssocID="{2FA2B763-CCE2-438F-AB87-541B6F8326CE}" presName="rootText" presStyleLbl="node2" presStyleIdx="4" presStyleCnt="5" custLinFactNeighborX="1307" custLinFactNeighborY="-603">
        <dgm:presLayoutVars>
          <dgm:chPref val="3"/>
        </dgm:presLayoutVars>
      </dgm:prSet>
      <dgm:spPr/>
    </dgm:pt>
    <dgm:pt modelId="{DE66C753-53B4-40B8-A625-F26B847779F3}" type="pres">
      <dgm:prSet presAssocID="{2FA2B763-CCE2-438F-AB87-541B6F8326CE}" presName="rootConnector" presStyleLbl="node2" presStyleIdx="4" presStyleCnt="5"/>
      <dgm:spPr/>
    </dgm:pt>
    <dgm:pt modelId="{43FEEEA7-85DB-4AC4-959F-B10E787B4795}" type="pres">
      <dgm:prSet presAssocID="{2FA2B763-CCE2-438F-AB87-541B6F8326CE}" presName="hierChild4" presStyleCnt="0"/>
      <dgm:spPr/>
    </dgm:pt>
    <dgm:pt modelId="{262369A0-16B0-4636-95E7-A79D5330F585}" type="pres">
      <dgm:prSet presAssocID="{2FA2B763-CCE2-438F-AB87-541B6F8326CE}" presName="hierChild5" presStyleCnt="0"/>
      <dgm:spPr/>
    </dgm:pt>
    <dgm:pt modelId="{EDBBAE80-7E73-4838-A73F-3D4B7EF82CBC}" type="pres">
      <dgm:prSet presAssocID="{976C676D-F358-4E8F-A5A0-152BF910BBC6}" presName="hierChild3" presStyleCnt="0"/>
      <dgm:spPr/>
    </dgm:pt>
    <dgm:pt modelId="{368D6066-67F1-481F-AAFC-59E212F87CD4}" type="pres">
      <dgm:prSet presAssocID="{428DF9F0-3FE4-41A5-B392-5920B170EF71}" presName="Name111" presStyleLbl="parChTrans1D2" presStyleIdx="5" presStyleCnt="6"/>
      <dgm:spPr/>
    </dgm:pt>
    <dgm:pt modelId="{41A010BA-5677-4CBB-9845-4FC74E8A6A32}" type="pres">
      <dgm:prSet presAssocID="{00B6FF6D-3ABB-4CA5-B240-819F577760DF}" presName="hierRoot3" presStyleCnt="0">
        <dgm:presLayoutVars>
          <dgm:hierBranch val="init"/>
        </dgm:presLayoutVars>
      </dgm:prSet>
      <dgm:spPr/>
    </dgm:pt>
    <dgm:pt modelId="{1AC421FA-1819-4622-BB0C-37DBECD2D7BA}" type="pres">
      <dgm:prSet presAssocID="{00B6FF6D-3ABB-4CA5-B240-819F577760DF}" presName="rootComposite3" presStyleCnt="0"/>
      <dgm:spPr/>
    </dgm:pt>
    <dgm:pt modelId="{225267C2-F673-41C3-8B2F-9152ADABA50A}" type="pres">
      <dgm:prSet presAssocID="{00B6FF6D-3ABB-4CA5-B240-819F577760DF}" presName="rootText3" presStyleLbl="asst1" presStyleIdx="0" presStyleCnt="1" custLinFactNeighborX="1307" custLinFactNeighborY="-603">
        <dgm:presLayoutVars>
          <dgm:chPref val="3"/>
        </dgm:presLayoutVars>
      </dgm:prSet>
      <dgm:spPr/>
    </dgm:pt>
    <dgm:pt modelId="{51BE4448-A228-4F06-A2DD-2EAAD4F49A4A}" type="pres">
      <dgm:prSet presAssocID="{00B6FF6D-3ABB-4CA5-B240-819F577760DF}" presName="rootConnector3" presStyleLbl="asst1" presStyleIdx="0" presStyleCnt="1"/>
      <dgm:spPr/>
    </dgm:pt>
    <dgm:pt modelId="{6EE61D56-6EEC-4D5C-BDA3-CA248DB02378}" type="pres">
      <dgm:prSet presAssocID="{00B6FF6D-3ABB-4CA5-B240-819F577760DF}" presName="hierChild6" presStyleCnt="0"/>
      <dgm:spPr/>
    </dgm:pt>
    <dgm:pt modelId="{11F92CE5-8392-4AF6-8DFD-4FC38D1B0AD3}" type="pres">
      <dgm:prSet presAssocID="{00B6FF6D-3ABB-4CA5-B240-819F577760DF}" presName="hierChild7" presStyleCnt="0"/>
      <dgm:spPr/>
    </dgm:pt>
  </dgm:ptLst>
  <dgm:cxnLst>
    <dgm:cxn modelId="{33D3C400-9742-40E1-8D17-688E90DD55D5}" srcId="{976C676D-F358-4E8F-A5A0-152BF910BBC6}" destId="{00B6FF6D-3ABB-4CA5-B240-819F577760DF}" srcOrd="0" destOrd="0" parTransId="{428DF9F0-3FE4-41A5-B392-5920B170EF71}" sibTransId="{C8B1C15C-2858-4894-BD8A-0179F020175B}"/>
    <dgm:cxn modelId="{0C2F5402-0A74-4EA8-90B4-A7C23D3C89D5}" type="presOf" srcId="{976C676D-F358-4E8F-A5A0-152BF910BBC6}" destId="{8129EA6C-B780-4FCA-A4AB-4327E955EFA1}" srcOrd="1" destOrd="0" presId="urn:microsoft.com/office/officeart/2005/8/layout/orgChart1"/>
    <dgm:cxn modelId="{E63C8505-0EB7-4BBB-90C7-66B2E6D0B1B0}" type="presOf" srcId="{88303C6D-4B57-4C80-9527-1D61BF3092E3}" destId="{9C2AAE10-738F-44D4-98E7-DD6E0DFA81D6}" srcOrd="0" destOrd="0" presId="urn:microsoft.com/office/officeart/2005/8/layout/orgChart1"/>
    <dgm:cxn modelId="{8F0B4707-8A40-45E6-A034-94FC22074767}" type="presOf" srcId="{00B6FF6D-3ABB-4CA5-B240-819F577760DF}" destId="{51BE4448-A228-4F06-A2DD-2EAAD4F49A4A}" srcOrd="1" destOrd="0" presId="urn:microsoft.com/office/officeart/2005/8/layout/orgChart1"/>
    <dgm:cxn modelId="{A84CB30A-5CDB-4C01-8BF1-C1E0EFFCBB66}" srcId="{976C676D-F358-4E8F-A5A0-152BF910BBC6}" destId="{935CB075-CC86-42DB-B638-E70706EF6DCD}" srcOrd="3" destOrd="0" parTransId="{30534150-E905-4118-9666-A2E65C0BBF7E}" sibTransId="{A682260F-A6E1-4277-B2AA-7412D0303F72}"/>
    <dgm:cxn modelId="{DC36190D-D2D6-4B8E-A0A4-8E85F6B11465}" type="presOf" srcId="{935CB075-CC86-42DB-B638-E70706EF6DCD}" destId="{5E19588E-3180-465B-BDD6-27F85686E0B1}" srcOrd="1" destOrd="0" presId="urn:microsoft.com/office/officeart/2005/8/layout/orgChart1"/>
    <dgm:cxn modelId="{BD05740E-6828-4D0F-99A1-96EAD714906F}" type="presOf" srcId="{8818337B-C958-4A98-A92C-6007E5FD7DDD}" destId="{9992F327-75EF-4ACF-99D0-59C31B581F22}" srcOrd="0" destOrd="0" presId="urn:microsoft.com/office/officeart/2005/8/layout/orgChart1"/>
    <dgm:cxn modelId="{4E4D790E-2BFA-4742-A83A-0DB6FB95F237}" type="presOf" srcId="{2FA2B763-CCE2-438F-AB87-541B6F8326CE}" destId="{DE66C753-53B4-40B8-A625-F26B847779F3}" srcOrd="1" destOrd="0" presId="urn:microsoft.com/office/officeart/2005/8/layout/orgChart1"/>
    <dgm:cxn modelId="{3352C90F-5DC7-4A5F-8BD4-916F396ABBC3}" srcId="{976C676D-F358-4E8F-A5A0-152BF910BBC6}" destId="{2FA2B763-CCE2-438F-AB87-541B6F8326CE}" srcOrd="5" destOrd="0" parTransId="{7A5C3D7D-D6A4-42D7-8ACE-3CE0EDFEBCC1}" sibTransId="{44F539AF-C713-471C-89BE-C8DEA5519B3F}"/>
    <dgm:cxn modelId="{F508D41C-1EBF-402A-909C-355F77D5848B}" type="presOf" srcId="{88303C6D-4B57-4C80-9527-1D61BF3092E3}" destId="{39800557-07E2-44CC-8FEE-946EE1D602D5}" srcOrd="1" destOrd="0" presId="urn:microsoft.com/office/officeart/2005/8/layout/orgChart1"/>
    <dgm:cxn modelId="{BDED602A-8402-4A22-B882-ED3C7968C6FF}" type="presOf" srcId="{C0260CD7-9A1B-4037-8F6D-612FEA235043}" destId="{C2075980-7711-4B6C-9830-8E87C1CDAD2A}" srcOrd="0" destOrd="0" presId="urn:microsoft.com/office/officeart/2005/8/layout/orgChart1"/>
    <dgm:cxn modelId="{251AAB2E-8143-4FD2-8ACA-9C7BF7043C08}" type="presOf" srcId="{2FA2B763-CCE2-438F-AB87-541B6F8326CE}" destId="{807A64AA-8427-4F35-8281-489E9322E022}" srcOrd="0" destOrd="0" presId="urn:microsoft.com/office/officeart/2005/8/layout/orgChart1"/>
    <dgm:cxn modelId="{3DA04F3E-538B-412C-B877-9F09CA1A65C3}" type="presOf" srcId="{21D029E4-BF4A-47E8-B773-54C57C09BAEE}" destId="{42DDF8BD-6856-47DC-9DF2-8B5C6CA64058}" srcOrd="0" destOrd="0" presId="urn:microsoft.com/office/officeart/2005/8/layout/orgChart1"/>
    <dgm:cxn modelId="{C0FB7060-D387-44EF-8299-9B00B6914586}" type="presOf" srcId="{935CB075-CC86-42DB-B638-E70706EF6DCD}" destId="{071AC411-CB36-4B34-AE29-E3A258AB6CE4}" srcOrd="0" destOrd="0" presId="urn:microsoft.com/office/officeart/2005/8/layout/orgChart1"/>
    <dgm:cxn modelId="{B1047C43-9EB4-47B1-94DA-8DF04D6F356B}" type="presOf" srcId="{B5248490-AF4C-493C-AF87-B53A4C7227B4}" destId="{7D283848-B423-41DE-BFC0-981C93EB1AE3}" srcOrd="0" destOrd="0" presId="urn:microsoft.com/office/officeart/2005/8/layout/orgChart1"/>
    <dgm:cxn modelId="{7E286744-4FF5-45C4-B614-8B32CAEAFD26}" type="presOf" srcId="{00B6FF6D-3ABB-4CA5-B240-819F577760DF}" destId="{225267C2-F673-41C3-8B2F-9152ADABA50A}" srcOrd="0" destOrd="0" presId="urn:microsoft.com/office/officeart/2005/8/layout/orgChart1"/>
    <dgm:cxn modelId="{C7C05866-0F5F-4F35-B33F-DF49EC7C7C23}" srcId="{976C676D-F358-4E8F-A5A0-152BF910BBC6}" destId="{B5248490-AF4C-493C-AF87-B53A4C7227B4}" srcOrd="2" destOrd="0" parTransId="{6DA8AA84-DFDA-47BA-A1E4-4379DF027776}" sibTransId="{5893411A-B1E5-4E98-8E50-EB56894FB871}"/>
    <dgm:cxn modelId="{A6381A4B-F0DF-43FC-ACF5-B51093E5ABD3}" type="presOf" srcId="{6DA8AA84-DFDA-47BA-A1E4-4379DF027776}" destId="{A2A114AE-1ED0-4D61-8EDD-2DE3DF95A0C6}" srcOrd="0" destOrd="0" presId="urn:microsoft.com/office/officeart/2005/8/layout/orgChart1"/>
    <dgm:cxn modelId="{6446A259-8EE5-4DC3-8A6D-FD6E7329C3F1}" srcId="{8818337B-C958-4A98-A92C-6007E5FD7DDD}" destId="{976C676D-F358-4E8F-A5A0-152BF910BBC6}" srcOrd="0" destOrd="0" parTransId="{944B11E8-D4D3-426F-A300-6760786844E5}" sibTransId="{167E9CAC-9386-45C2-A42D-0C9A31609C2A}"/>
    <dgm:cxn modelId="{7A0DF37B-B15D-4FF4-AD94-F3C9F1E431E8}" type="presOf" srcId="{7A5C3D7D-D6A4-42D7-8ACE-3CE0EDFEBCC1}" destId="{21317AEA-AB0C-4B5E-A005-C994EBA3BE05}" srcOrd="0" destOrd="0" presId="urn:microsoft.com/office/officeart/2005/8/layout/orgChart1"/>
    <dgm:cxn modelId="{04BA1987-A45A-4B3F-844B-0456EAAF328B}" srcId="{976C676D-F358-4E8F-A5A0-152BF910BBC6}" destId="{21D029E4-BF4A-47E8-B773-54C57C09BAEE}" srcOrd="1" destOrd="0" parTransId="{5F16CEB9-BDC0-4E9A-B59A-F916975ADB80}" sibTransId="{D06F87CB-BF9A-4E14-A505-E5ECB077AAFB}"/>
    <dgm:cxn modelId="{96A0CA96-DFCB-4133-B95E-7246476090CC}" type="presOf" srcId="{976C676D-F358-4E8F-A5A0-152BF910BBC6}" destId="{FC549F4E-D314-4638-93FC-BEB3359616E4}" srcOrd="0" destOrd="0" presId="urn:microsoft.com/office/officeart/2005/8/layout/orgChart1"/>
    <dgm:cxn modelId="{3993A1A7-6DA7-4DE8-9245-5E788A084EE8}" type="presOf" srcId="{5F16CEB9-BDC0-4E9A-B59A-F916975ADB80}" destId="{5E1F7AD2-FA6C-4975-AFDF-FEBAE7ED982C}" srcOrd="0" destOrd="0" presId="urn:microsoft.com/office/officeart/2005/8/layout/orgChart1"/>
    <dgm:cxn modelId="{8345A4BD-A8DD-4AE9-B201-7CC7E18DCBF5}" type="presOf" srcId="{B5248490-AF4C-493C-AF87-B53A4C7227B4}" destId="{1D8801B5-72B8-4436-A432-D719A0252AFA}" srcOrd="1" destOrd="0" presId="urn:microsoft.com/office/officeart/2005/8/layout/orgChart1"/>
    <dgm:cxn modelId="{12EBE4C0-6904-4DF5-9FFC-5E1B33BD1F02}" type="presOf" srcId="{21D029E4-BF4A-47E8-B773-54C57C09BAEE}" destId="{932F1423-A9E5-4E8E-A628-F7D2BDCF6EEA}" srcOrd="1" destOrd="0" presId="urn:microsoft.com/office/officeart/2005/8/layout/orgChart1"/>
    <dgm:cxn modelId="{D9C935E8-95C1-4625-9EB4-1C29C558871F}" srcId="{976C676D-F358-4E8F-A5A0-152BF910BBC6}" destId="{88303C6D-4B57-4C80-9527-1D61BF3092E3}" srcOrd="4" destOrd="0" parTransId="{C0260CD7-9A1B-4037-8F6D-612FEA235043}" sibTransId="{E27BCD2A-1DD9-4D2B-9FF6-2ACD2D7EA5B8}"/>
    <dgm:cxn modelId="{CA0FD8F5-3A17-4E5A-8FD5-2C42F1F54FFC}" type="presOf" srcId="{428DF9F0-3FE4-41A5-B392-5920B170EF71}" destId="{368D6066-67F1-481F-AAFC-59E212F87CD4}" srcOrd="0" destOrd="0" presId="urn:microsoft.com/office/officeart/2005/8/layout/orgChart1"/>
    <dgm:cxn modelId="{F5444EFF-F1D1-45DE-BDAE-6552347E824A}" type="presOf" srcId="{30534150-E905-4118-9666-A2E65C0BBF7E}" destId="{5AE9EC7B-1465-4C67-8636-3301AFA58D6C}" srcOrd="0" destOrd="0" presId="urn:microsoft.com/office/officeart/2005/8/layout/orgChart1"/>
    <dgm:cxn modelId="{F7B4FE88-C3FC-4131-B492-8AE82E6F00FE}" type="presParOf" srcId="{9992F327-75EF-4ACF-99D0-59C31B581F22}" destId="{2FED2913-E8F3-4838-AA38-89844B074F5A}" srcOrd="0" destOrd="0" presId="urn:microsoft.com/office/officeart/2005/8/layout/orgChart1"/>
    <dgm:cxn modelId="{0330C2BC-0FB7-4506-B50B-B87409DA3EC5}" type="presParOf" srcId="{2FED2913-E8F3-4838-AA38-89844B074F5A}" destId="{A91FFA20-0645-43B5-A49E-E867A2968D31}" srcOrd="0" destOrd="0" presId="urn:microsoft.com/office/officeart/2005/8/layout/orgChart1"/>
    <dgm:cxn modelId="{A6B9E217-BBC2-4FD5-A9BC-0E1DBC41F2CF}" type="presParOf" srcId="{A91FFA20-0645-43B5-A49E-E867A2968D31}" destId="{FC549F4E-D314-4638-93FC-BEB3359616E4}" srcOrd="0" destOrd="0" presId="urn:microsoft.com/office/officeart/2005/8/layout/orgChart1"/>
    <dgm:cxn modelId="{8A859C14-797D-45FD-A1FA-1FB0636B03B0}" type="presParOf" srcId="{A91FFA20-0645-43B5-A49E-E867A2968D31}" destId="{8129EA6C-B780-4FCA-A4AB-4327E955EFA1}" srcOrd="1" destOrd="0" presId="urn:microsoft.com/office/officeart/2005/8/layout/orgChart1"/>
    <dgm:cxn modelId="{534409B8-14D5-4799-AFD1-436F8D6A1007}" type="presParOf" srcId="{2FED2913-E8F3-4838-AA38-89844B074F5A}" destId="{71F33159-A356-45AA-BF21-C77F7D5F2E60}" srcOrd="1" destOrd="0" presId="urn:microsoft.com/office/officeart/2005/8/layout/orgChart1"/>
    <dgm:cxn modelId="{0F2DB752-C187-4CFA-A7BD-E642C659322F}" type="presParOf" srcId="{71F33159-A356-45AA-BF21-C77F7D5F2E60}" destId="{5E1F7AD2-FA6C-4975-AFDF-FEBAE7ED982C}" srcOrd="0" destOrd="0" presId="urn:microsoft.com/office/officeart/2005/8/layout/orgChart1"/>
    <dgm:cxn modelId="{7B3FBC36-A772-46A4-9B0D-DEFFED6D182A}" type="presParOf" srcId="{71F33159-A356-45AA-BF21-C77F7D5F2E60}" destId="{F35232D4-D5AE-4A6C-9F86-191EC484DC74}" srcOrd="1" destOrd="0" presId="urn:microsoft.com/office/officeart/2005/8/layout/orgChart1"/>
    <dgm:cxn modelId="{1DA1EB32-C4E1-4871-BC0A-63487A864043}" type="presParOf" srcId="{F35232D4-D5AE-4A6C-9F86-191EC484DC74}" destId="{8CB10CBD-213B-4B28-9163-3075239DBC29}" srcOrd="0" destOrd="0" presId="urn:microsoft.com/office/officeart/2005/8/layout/orgChart1"/>
    <dgm:cxn modelId="{55E9F308-D4B4-447E-AE71-74A9F330272A}" type="presParOf" srcId="{8CB10CBD-213B-4B28-9163-3075239DBC29}" destId="{42DDF8BD-6856-47DC-9DF2-8B5C6CA64058}" srcOrd="0" destOrd="0" presId="urn:microsoft.com/office/officeart/2005/8/layout/orgChart1"/>
    <dgm:cxn modelId="{8DBFA180-400A-431D-B3D2-AB61741A2963}" type="presParOf" srcId="{8CB10CBD-213B-4B28-9163-3075239DBC29}" destId="{932F1423-A9E5-4E8E-A628-F7D2BDCF6EEA}" srcOrd="1" destOrd="0" presId="urn:microsoft.com/office/officeart/2005/8/layout/orgChart1"/>
    <dgm:cxn modelId="{92640056-7ABF-4511-AFEC-AD2571F34C3D}" type="presParOf" srcId="{F35232D4-D5AE-4A6C-9F86-191EC484DC74}" destId="{BFE52714-5725-4FEA-9A2A-5FCB5B208BE2}" srcOrd="1" destOrd="0" presId="urn:microsoft.com/office/officeart/2005/8/layout/orgChart1"/>
    <dgm:cxn modelId="{70AE372D-879F-4729-A1B2-D223445D794D}" type="presParOf" srcId="{F35232D4-D5AE-4A6C-9F86-191EC484DC74}" destId="{9AC85263-4E4F-4EF3-9AD0-C2B23A719DAA}" srcOrd="2" destOrd="0" presId="urn:microsoft.com/office/officeart/2005/8/layout/orgChart1"/>
    <dgm:cxn modelId="{EBCA30DA-B28B-44B7-B488-98AA4994A48B}" type="presParOf" srcId="{71F33159-A356-45AA-BF21-C77F7D5F2E60}" destId="{A2A114AE-1ED0-4D61-8EDD-2DE3DF95A0C6}" srcOrd="2" destOrd="0" presId="urn:microsoft.com/office/officeart/2005/8/layout/orgChart1"/>
    <dgm:cxn modelId="{A10A4672-02E5-4DF2-966B-D59B681ED751}" type="presParOf" srcId="{71F33159-A356-45AA-BF21-C77F7D5F2E60}" destId="{24FD9B1B-0F22-44CD-B979-184E3777EDD2}" srcOrd="3" destOrd="0" presId="urn:microsoft.com/office/officeart/2005/8/layout/orgChart1"/>
    <dgm:cxn modelId="{A64684BB-29C0-4850-93D4-A29FC1D8727C}" type="presParOf" srcId="{24FD9B1B-0F22-44CD-B979-184E3777EDD2}" destId="{FA78180C-5C2D-4D47-A29B-08D80201F01A}" srcOrd="0" destOrd="0" presId="urn:microsoft.com/office/officeart/2005/8/layout/orgChart1"/>
    <dgm:cxn modelId="{9EF3EAF9-F560-4E9B-B837-9E1B8590889A}" type="presParOf" srcId="{FA78180C-5C2D-4D47-A29B-08D80201F01A}" destId="{7D283848-B423-41DE-BFC0-981C93EB1AE3}" srcOrd="0" destOrd="0" presId="urn:microsoft.com/office/officeart/2005/8/layout/orgChart1"/>
    <dgm:cxn modelId="{AFD23F63-CDEB-4E7D-89AF-A0A5E06AE16B}" type="presParOf" srcId="{FA78180C-5C2D-4D47-A29B-08D80201F01A}" destId="{1D8801B5-72B8-4436-A432-D719A0252AFA}" srcOrd="1" destOrd="0" presId="urn:microsoft.com/office/officeart/2005/8/layout/orgChart1"/>
    <dgm:cxn modelId="{AE2DC1C2-5691-4A8D-80DD-29B9D0722EB2}" type="presParOf" srcId="{24FD9B1B-0F22-44CD-B979-184E3777EDD2}" destId="{1F3DE414-60BB-4A39-9A6D-AEF04A39A8DF}" srcOrd="1" destOrd="0" presId="urn:microsoft.com/office/officeart/2005/8/layout/orgChart1"/>
    <dgm:cxn modelId="{49E141B3-8682-4E2E-AF9B-7BD7AAFAFC30}" type="presParOf" srcId="{24FD9B1B-0F22-44CD-B979-184E3777EDD2}" destId="{27E3B598-2BE6-42B3-9766-496DA502C819}" srcOrd="2" destOrd="0" presId="urn:microsoft.com/office/officeart/2005/8/layout/orgChart1"/>
    <dgm:cxn modelId="{95CB128B-79A0-49C0-A105-EA60A8D567F0}" type="presParOf" srcId="{71F33159-A356-45AA-BF21-C77F7D5F2E60}" destId="{5AE9EC7B-1465-4C67-8636-3301AFA58D6C}" srcOrd="4" destOrd="0" presId="urn:microsoft.com/office/officeart/2005/8/layout/orgChart1"/>
    <dgm:cxn modelId="{25495931-52F4-49DD-A0EA-7C30608837BF}" type="presParOf" srcId="{71F33159-A356-45AA-BF21-C77F7D5F2E60}" destId="{8F8C7A88-F8DD-415E-A182-802B5A709609}" srcOrd="5" destOrd="0" presId="urn:microsoft.com/office/officeart/2005/8/layout/orgChart1"/>
    <dgm:cxn modelId="{EAC13740-0433-4C62-9108-9172AF9BA990}" type="presParOf" srcId="{8F8C7A88-F8DD-415E-A182-802B5A709609}" destId="{D4922656-6394-428A-AFC7-330BF2642E02}" srcOrd="0" destOrd="0" presId="urn:microsoft.com/office/officeart/2005/8/layout/orgChart1"/>
    <dgm:cxn modelId="{2FEF8420-1C7F-4400-B12C-75BDCD8CCB60}" type="presParOf" srcId="{D4922656-6394-428A-AFC7-330BF2642E02}" destId="{071AC411-CB36-4B34-AE29-E3A258AB6CE4}" srcOrd="0" destOrd="0" presId="urn:microsoft.com/office/officeart/2005/8/layout/orgChart1"/>
    <dgm:cxn modelId="{C822D5A3-69F0-433B-BFF6-850A35CF35A0}" type="presParOf" srcId="{D4922656-6394-428A-AFC7-330BF2642E02}" destId="{5E19588E-3180-465B-BDD6-27F85686E0B1}" srcOrd="1" destOrd="0" presId="urn:microsoft.com/office/officeart/2005/8/layout/orgChart1"/>
    <dgm:cxn modelId="{2975F8F0-A258-4425-9DB1-0D98269477DF}" type="presParOf" srcId="{8F8C7A88-F8DD-415E-A182-802B5A709609}" destId="{15EBBE01-9FE7-4557-8355-F7B688FD28EF}" srcOrd="1" destOrd="0" presId="urn:microsoft.com/office/officeart/2005/8/layout/orgChart1"/>
    <dgm:cxn modelId="{0C26E3CF-8518-47D4-8E63-33114A404069}" type="presParOf" srcId="{8F8C7A88-F8DD-415E-A182-802B5A709609}" destId="{9F95DDFF-488F-4F9F-B972-6EB50ECE3278}" srcOrd="2" destOrd="0" presId="urn:microsoft.com/office/officeart/2005/8/layout/orgChart1"/>
    <dgm:cxn modelId="{B048F90C-988B-4A27-AB0B-AA2B08073AD4}" type="presParOf" srcId="{71F33159-A356-45AA-BF21-C77F7D5F2E60}" destId="{C2075980-7711-4B6C-9830-8E87C1CDAD2A}" srcOrd="6" destOrd="0" presId="urn:microsoft.com/office/officeart/2005/8/layout/orgChart1"/>
    <dgm:cxn modelId="{A9B2C02E-2E80-4669-A209-8C7268CE3257}" type="presParOf" srcId="{71F33159-A356-45AA-BF21-C77F7D5F2E60}" destId="{619E6211-B200-4986-B6C2-6576D2EFD2AE}" srcOrd="7" destOrd="0" presId="urn:microsoft.com/office/officeart/2005/8/layout/orgChart1"/>
    <dgm:cxn modelId="{5174B4BC-4F83-4D13-BDB6-0C7D29D0F823}" type="presParOf" srcId="{619E6211-B200-4986-B6C2-6576D2EFD2AE}" destId="{72C77194-8E20-499E-8003-8777E8023774}" srcOrd="0" destOrd="0" presId="urn:microsoft.com/office/officeart/2005/8/layout/orgChart1"/>
    <dgm:cxn modelId="{40B042BC-3B0B-4540-AE55-8A752EDDD03B}" type="presParOf" srcId="{72C77194-8E20-499E-8003-8777E8023774}" destId="{9C2AAE10-738F-44D4-98E7-DD6E0DFA81D6}" srcOrd="0" destOrd="0" presId="urn:microsoft.com/office/officeart/2005/8/layout/orgChart1"/>
    <dgm:cxn modelId="{550CE2AB-E0C4-4CF6-A913-7EFFEEF272E7}" type="presParOf" srcId="{72C77194-8E20-499E-8003-8777E8023774}" destId="{39800557-07E2-44CC-8FEE-946EE1D602D5}" srcOrd="1" destOrd="0" presId="urn:microsoft.com/office/officeart/2005/8/layout/orgChart1"/>
    <dgm:cxn modelId="{222291E6-7ED1-4362-9E4E-C27956B7766F}" type="presParOf" srcId="{619E6211-B200-4986-B6C2-6576D2EFD2AE}" destId="{316B7F20-C7B9-4F68-A6F9-A6F1E1E47C7C}" srcOrd="1" destOrd="0" presId="urn:microsoft.com/office/officeart/2005/8/layout/orgChart1"/>
    <dgm:cxn modelId="{291D412F-60E1-4E70-808D-8A9849C50A95}" type="presParOf" srcId="{619E6211-B200-4986-B6C2-6576D2EFD2AE}" destId="{37C039CF-4D5C-487A-806D-3CABD7DAED03}" srcOrd="2" destOrd="0" presId="urn:microsoft.com/office/officeart/2005/8/layout/orgChart1"/>
    <dgm:cxn modelId="{669D4DC4-4C07-4E50-B87A-ACAA42BD6E24}" type="presParOf" srcId="{71F33159-A356-45AA-BF21-C77F7D5F2E60}" destId="{21317AEA-AB0C-4B5E-A005-C994EBA3BE05}" srcOrd="8" destOrd="0" presId="urn:microsoft.com/office/officeart/2005/8/layout/orgChart1"/>
    <dgm:cxn modelId="{9403E0C9-402B-4E3F-AD17-0192F31FA9E2}" type="presParOf" srcId="{71F33159-A356-45AA-BF21-C77F7D5F2E60}" destId="{9BEF83E7-163B-485D-BA54-AF7D4E282FCC}" srcOrd="9" destOrd="0" presId="urn:microsoft.com/office/officeart/2005/8/layout/orgChart1"/>
    <dgm:cxn modelId="{8DD71D77-2F11-4488-BC14-DB0E88071ED8}" type="presParOf" srcId="{9BEF83E7-163B-485D-BA54-AF7D4E282FCC}" destId="{F1D6DA30-7540-4DDC-BDBC-02F97A9436BA}" srcOrd="0" destOrd="0" presId="urn:microsoft.com/office/officeart/2005/8/layout/orgChart1"/>
    <dgm:cxn modelId="{35CBA92E-A7C6-40B1-AD00-ED1FB277C340}" type="presParOf" srcId="{F1D6DA30-7540-4DDC-BDBC-02F97A9436BA}" destId="{807A64AA-8427-4F35-8281-489E9322E022}" srcOrd="0" destOrd="0" presId="urn:microsoft.com/office/officeart/2005/8/layout/orgChart1"/>
    <dgm:cxn modelId="{68B4AAE3-3144-40CB-AAEA-EB02B69038D1}" type="presParOf" srcId="{F1D6DA30-7540-4DDC-BDBC-02F97A9436BA}" destId="{DE66C753-53B4-40B8-A625-F26B847779F3}" srcOrd="1" destOrd="0" presId="urn:microsoft.com/office/officeart/2005/8/layout/orgChart1"/>
    <dgm:cxn modelId="{E1FE9C29-7EE1-4536-BA5B-6FB93FE2BA41}" type="presParOf" srcId="{9BEF83E7-163B-485D-BA54-AF7D4E282FCC}" destId="{43FEEEA7-85DB-4AC4-959F-B10E787B4795}" srcOrd="1" destOrd="0" presId="urn:microsoft.com/office/officeart/2005/8/layout/orgChart1"/>
    <dgm:cxn modelId="{491D29A8-931E-4E00-8507-2CA58712AA0E}" type="presParOf" srcId="{9BEF83E7-163B-485D-BA54-AF7D4E282FCC}" destId="{262369A0-16B0-4636-95E7-A79D5330F585}" srcOrd="2" destOrd="0" presId="urn:microsoft.com/office/officeart/2005/8/layout/orgChart1"/>
    <dgm:cxn modelId="{12FCEE97-FE52-43AC-8308-FCF4A72DEE5D}" type="presParOf" srcId="{2FED2913-E8F3-4838-AA38-89844B074F5A}" destId="{EDBBAE80-7E73-4838-A73F-3D4B7EF82CBC}" srcOrd="2" destOrd="0" presId="urn:microsoft.com/office/officeart/2005/8/layout/orgChart1"/>
    <dgm:cxn modelId="{C102C82F-92EA-457D-A7B9-2E7E73FE0A05}" type="presParOf" srcId="{EDBBAE80-7E73-4838-A73F-3D4B7EF82CBC}" destId="{368D6066-67F1-481F-AAFC-59E212F87CD4}" srcOrd="0" destOrd="0" presId="urn:microsoft.com/office/officeart/2005/8/layout/orgChart1"/>
    <dgm:cxn modelId="{93372005-E6E9-4895-A267-90F18DFD8652}" type="presParOf" srcId="{EDBBAE80-7E73-4838-A73F-3D4B7EF82CBC}" destId="{41A010BA-5677-4CBB-9845-4FC74E8A6A32}" srcOrd="1" destOrd="0" presId="urn:microsoft.com/office/officeart/2005/8/layout/orgChart1"/>
    <dgm:cxn modelId="{803EBC70-429E-44DC-9318-4E4D4F5EF8DC}" type="presParOf" srcId="{41A010BA-5677-4CBB-9845-4FC74E8A6A32}" destId="{1AC421FA-1819-4622-BB0C-37DBECD2D7BA}" srcOrd="0" destOrd="0" presId="urn:microsoft.com/office/officeart/2005/8/layout/orgChart1"/>
    <dgm:cxn modelId="{9D408C1E-C673-4FCA-9761-AD14A2A49D9F}" type="presParOf" srcId="{1AC421FA-1819-4622-BB0C-37DBECD2D7BA}" destId="{225267C2-F673-41C3-8B2F-9152ADABA50A}" srcOrd="0" destOrd="0" presId="urn:microsoft.com/office/officeart/2005/8/layout/orgChart1"/>
    <dgm:cxn modelId="{9DF6C493-1B5D-4BE9-87A3-D5233F82C2D7}" type="presParOf" srcId="{1AC421FA-1819-4622-BB0C-37DBECD2D7BA}" destId="{51BE4448-A228-4F06-A2DD-2EAAD4F49A4A}" srcOrd="1" destOrd="0" presId="urn:microsoft.com/office/officeart/2005/8/layout/orgChart1"/>
    <dgm:cxn modelId="{C41EB97A-64C0-44A6-BDF5-EBB3AC89B7E8}" type="presParOf" srcId="{41A010BA-5677-4CBB-9845-4FC74E8A6A32}" destId="{6EE61D56-6EEC-4D5C-BDA3-CA248DB02378}" srcOrd="1" destOrd="0" presId="urn:microsoft.com/office/officeart/2005/8/layout/orgChart1"/>
    <dgm:cxn modelId="{E5E82A0F-6604-45B5-9B56-F4FDD38560C2}" type="presParOf" srcId="{41A010BA-5677-4CBB-9845-4FC74E8A6A32}" destId="{11F92CE5-8392-4AF6-8DFD-4FC38D1B0AD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3" qsCatId="simple" csTypeId="urn:microsoft.com/office/officeart/2005/8/colors/accent0_2#3" csCatId="mainScheme" phldr="1"/>
      <dgm:spPr/>
      <dgm:t>
        <a:bodyPr/>
        <a:lstStyle/>
        <a:p>
          <a:endParaRPr lang="en-US"/>
        </a:p>
      </dgm:t>
    </dgm:pt>
    <dgm:pt modelId="{976C676D-F358-4E8F-A5A0-152BF910BBC6}">
      <dgm:prSet phldrT="[Text]" custT="1"/>
      <dgm:spPr/>
      <dgm:t>
        <a:bodyPr/>
        <a:lstStyle/>
        <a:p>
          <a:r>
            <a:rPr lang="en-US" sz="2000" dirty="0"/>
            <a:t>Manager</a:t>
          </a:r>
        </a:p>
      </dgm:t>
    </dgm:pt>
    <dgm:pt modelId="{944B11E8-D4D3-426F-A300-6760786844E5}" type="parTrans" cxnId="{6446A259-8EE5-4DC3-8A6D-FD6E7329C3F1}">
      <dgm:prSet/>
      <dgm:spPr/>
      <dgm:t>
        <a:bodyPr/>
        <a:lstStyle/>
        <a:p>
          <a:endParaRPr lang="en-US"/>
        </a:p>
      </dgm:t>
    </dgm:pt>
    <dgm:pt modelId="{167E9CAC-9386-45C2-A42D-0C9A31609C2A}" type="sibTrans" cxnId="{6446A259-8EE5-4DC3-8A6D-FD6E7329C3F1}">
      <dgm:prSet/>
      <dgm:spPr/>
      <dgm:t>
        <a:bodyPr/>
        <a:lstStyle/>
        <a:p>
          <a:endParaRPr lang="en-US"/>
        </a:p>
      </dgm:t>
    </dgm:pt>
    <dgm:pt modelId="{21D029E4-BF4A-47E8-B773-54C57C09BAEE}">
      <dgm:prSet phldrT="[Text]" custT="1"/>
      <dgm:spPr/>
      <dgm:t>
        <a:bodyPr/>
        <a:lstStyle/>
        <a:p>
          <a:r>
            <a:rPr lang="en-US" sz="2000" dirty="0"/>
            <a:t>Employee 1</a:t>
          </a:r>
        </a:p>
      </dgm:t>
    </dgm:pt>
    <dgm:pt modelId="{5F16CEB9-BDC0-4E9A-B59A-F916975ADB80}" type="parTrans" cxnId="{04BA1987-A45A-4B3F-844B-0456EAAF328B}">
      <dgm:prSet/>
      <dgm:spPr/>
      <dgm:t>
        <a:bodyPr/>
        <a:lstStyle/>
        <a:p>
          <a:endParaRPr lang="en-US" sz="2000"/>
        </a:p>
      </dgm:t>
    </dgm:pt>
    <dgm:pt modelId="{D06F87CB-BF9A-4E14-A505-E5ECB077AAFB}" type="sibTrans" cxnId="{04BA1987-A45A-4B3F-844B-0456EAAF328B}">
      <dgm:prSet/>
      <dgm:spPr/>
      <dgm:t>
        <a:bodyPr/>
        <a:lstStyle/>
        <a:p>
          <a:endParaRPr lang="en-US"/>
        </a:p>
      </dgm:t>
    </dgm:pt>
    <dgm:pt modelId="{935CB075-CC86-42DB-B638-E70706EF6DCD}">
      <dgm:prSet phldrT="[Text]" custT="1"/>
      <dgm:spPr>
        <a:noFill/>
      </dgm:spPr>
      <dgm:t>
        <a:bodyPr/>
        <a:lstStyle/>
        <a:p>
          <a:r>
            <a:rPr lang="en-US" sz="2000" dirty="0"/>
            <a:t>Employee 3</a:t>
          </a:r>
          <a:endParaRPr lang="en-US" sz="2000" dirty="0">
            <a:solidFill>
              <a:schemeClr val="tx1"/>
            </a:solidFill>
          </a:endParaRPr>
        </a:p>
      </dgm:t>
    </dgm:pt>
    <dgm:pt modelId="{30534150-E905-4118-9666-A2E65C0BBF7E}" type="parTrans" cxnId="{A84CB30A-5CDB-4C01-8BF1-C1E0EFFCBB66}">
      <dgm:prSet/>
      <dgm:spPr/>
      <dgm:t>
        <a:bodyPr/>
        <a:lstStyle/>
        <a:p>
          <a:endParaRPr lang="en-US" sz="2000"/>
        </a:p>
      </dgm:t>
    </dgm:pt>
    <dgm:pt modelId="{A682260F-A6E1-4277-B2AA-7412D0303F72}" type="sibTrans" cxnId="{A84CB30A-5CDB-4C01-8BF1-C1E0EFFCBB66}">
      <dgm:prSet/>
      <dgm:spPr/>
      <dgm:t>
        <a:bodyPr/>
        <a:lstStyle/>
        <a:p>
          <a:endParaRPr lang="en-US"/>
        </a:p>
      </dgm:t>
    </dgm:pt>
    <dgm:pt modelId="{88303C6D-4B57-4C80-9527-1D61BF3092E3}">
      <dgm:prSet phldrT="[Text]" custT="1"/>
      <dgm:spPr/>
      <dgm:t>
        <a:bodyPr/>
        <a:lstStyle/>
        <a:p>
          <a:r>
            <a:rPr lang="en-US" sz="2000" dirty="0"/>
            <a:t>…</a:t>
          </a:r>
        </a:p>
      </dgm:t>
    </dgm:pt>
    <dgm:pt modelId="{C0260CD7-9A1B-4037-8F6D-612FEA235043}" type="parTrans" cxnId="{D9C935E8-95C1-4625-9EB4-1C29C558871F}">
      <dgm:prSet/>
      <dgm:spPr/>
      <dgm:t>
        <a:bodyPr/>
        <a:lstStyle/>
        <a:p>
          <a:endParaRPr lang="en-US" sz="2000"/>
        </a:p>
      </dgm:t>
    </dgm:pt>
    <dgm:pt modelId="{E27BCD2A-1DD9-4D2B-9FF6-2ACD2D7EA5B8}" type="sibTrans" cxnId="{D9C935E8-95C1-4625-9EB4-1C29C558871F}">
      <dgm:prSet/>
      <dgm:spPr/>
      <dgm:t>
        <a:bodyPr/>
        <a:lstStyle/>
        <a:p>
          <a:endParaRPr lang="en-US"/>
        </a:p>
      </dgm:t>
    </dgm:pt>
    <dgm:pt modelId="{B5248490-AF4C-493C-AF87-B53A4C7227B4}">
      <dgm:prSet phldrT="[Text]" custT="1"/>
      <dgm:spPr/>
      <dgm:t>
        <a:bodyPr/>
        <a:lstStyle/>
        <a:p>
          <a:r>
            <a:rPr lang="en-US" sz="2000" dirty="0"/>
            <a:t>Employee 2</a:t>
          </a:r>
        </a:p>
      </dgm:t>
    </dgm:pt>
    <dgm:pt modelId="{6DA8AA84-DFDA-47BA-A1E4-4379DF027776}" type="parTrans" cxnId="{C7C05866-0F5F-4F35-B33F-DF49EC7C7C23}">
      <dgm:prSet/>
      <dgm:spPr/>
      <dgm:t>
        <a:bodyPr/>
        <a:lstStyle/>
        <a:p>
          <a:endParaRPr lang="en-US" sz="2000"/>
        </a:p>
      </dgm:t>
    </dgm:pt>
    <dgm:pt modelId="{5893411A-B1E5-4E98-8E50-EB56894FB871}" type="sibTrans" cxnId="{C7C05866-0F5F-4F35-B33F-DF49EC7C7C23}">
      <dgm:prSet/>
      <dgm:spPr/>
      <dgm:t>
        <a:bodyPr/>
        <a:lstStyle/>
        <a:p>
          <a:endParaRPr lang="en-US"/>
        </a:p>
      </dgm:t>
    </dgm:pt>
    <dgm:pt modelId="{2FA2B763-CCE2-438F-AB87-541B6F8326CE}">
      <dgm:prSet phldrT="[Text]" custT="1"/>
      <dgm:spPr/>
      <dgm:t>
        <a:bodyPr/>
        <a:lstStyle/>
        <a:p>
          <a:r>
            <a:rPr lang="en-US" sz="2000" dirty="0"/>
            <a:t>Employee n</a:t>
          </a:r>
        </a:p>
      </dgm:t>
    </dgm:pt>
    <dgm:pt modelId="{44F539AF-C713-471C-89BE-C8DEA5519B3F}" type="sibTrans" cxnId="{3352C90F-5DC7-4A5F-8BD4-916F396ABBC3}">
      <dgm:prSet/>
      <dgm:spPr/>
      <dgm:t>
        <a:bodyPr/>
        <a:lstStyle/>
        <a:p>
          <a:endParaRPr lang="en-US"/>
        </a:p>
      </dgm:t>
    </dgm:pt>
    <dgm:pt modelId="{7A5C3D7D-D6A4-42D7-8ACE-3CE0EDFEBCC1}" type="parTrans" cxnId="{3352C90F-5DC7-4A5F-8BD4-916F396ABBC3}">
      <dgm:prSet/>
      <dgm:spPr/>
      <dgm:t>
        <a:bodyPr/>
        <a:lstStyle/>
        <a:p>
          <a:endParaRPr lang="en-US" sz="2000"/>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2FED2913-E8F3-4838-AA38-89844B074F5A}" type="pres">
      <dgm:prSet presAssocID="{976C676D-F358-4E8F-A5A0-152BF910BBC6}" presName="hierRoot1" presStyleCnt="0">
        <dgm:presLayoutVars>
          <dgm:hierBranch val="init"/>
        </dgm:presLayoutVars>
      </dgm:prSet>
      <dgm:spPr/>
    </dgm:pt>
    <dgm:pt modelId="{A91FFA20-0645-43B5-A49E-E867A2968D31}" type="pres">
      <dgm:prSet presAssocID="{976C676D-F358-4E8F-A5A0-152BF910BBC6}" presName="rootComposite1" presStyleCnt="0"/>
      <dgm:spPr/>
    </dgm:pt>
    <dgm:pt modelId="{FC549F4E-D314-4638-93FC-BEB3359616E4}" type="pres">
      <dgm:prSet presAssocID="{976C676D-F358-4E8F-A5A0-152BF910BBC6}" presName="rootText1" presStyleLbl="node0" presStyleIdx="0" presStyleCnt="1" custLinFactNeighborX="1307" custLinFactNeighborY="-603">
        <dgm:presLayoutVars>
          <dgm:chPref val="3"/>
        </dgm:presLayoutVars>
      </dgm:prSet>
      <dgm:spPr/>
    </dgm:pt>
    <dgm:pt modelId="{8129EA6C-B780-4FCA-A4AB-4327E955EFA1}" type="pres">
      <dgm:prSet presAssocID="{976C676D-F358-4E8F-A5A0-152BF910BBC6}" presName="rootConnector1" presStyleLbl="node1" presStyleIdx="0" presStyleCnt="0"/>
      <dgm:spPr/>
    </dgm:pt>
    <dgm:pt modelId="{71F33159-A356-45AA-BF21-C77F7D5F2E60}" type="pres">
      <dgm:prSet presAssocID="{976C676D-F358-4E8F-A5A0-152BF910BBC6}" presName="hierChild2" presStyleCnt="0"/>
      <dgm:spPr/>
    </dgm:pt>
    <dgm:pt modelId="{5E1F7AD2-FA6C-4975-AFDF-FEBAE7ED982C}" type="pres">
      <dgm:prSet presAssocID="{5F16CEB9-BDC0-4E9A-B59A-F916975ADB80}" presName="Name37" presStyleLbl="parChTrans1D2" presStyleIdx="0" presStyleCnt="5"/>
      <dgm:spPr/>
    </dgm:pt>
    <dgm:pt modelId="{F35232D4-D5AE-4A6C-9F86-191EC484DC74}" type="pres">
      <dgm:prSet presAssocID="{21D029E4-BF4A-47E8-B773-54C57C09BAEE}" presName="hierRoot2" presStyleCnt="0">
        <dgm:presLayoutVars>
          <dgm:hierBranch val="init"/>
        </dgm:presLayoutVars>
      </dgm:prSet>
      <dgm:spPr/>
    </dgm:pt>
    <dgm:pt modelId="{8CB10CBD-213B-4B28-9163-3075239DBC29}" type="pres">
      <dgm:prSet presAssocID="{21D029E4-BF4A-47E8-B773-54C57C09BAEE}" presName="rootComposite" presStyleCnt="0"/>
      <dgm:spPr/>
    </dgm:pt>
    <dgm:pt modelId="{42DDF8BD-6856-47DC-9DF2-8B5C6CA64058}" type="pres">
      <dgm:prSet presAssocID="{21D029E4-BF4A-47E8-B773-54C57C09BAEE}" presName="rootText" presStyleLbl="node2" presStyleIdx="0" presStyleCnt="5" custLinFactNeighborX="1307" custLinFactNeighborY="-603">
        <dgm:presLayoutVars>
          <dgm:chPref val="3"/>
        </dgm:presLayoutVars>
      </dgm:prSet>
      <dgm:spPr/>
    </dgm:pt>
    <dgm:pt modelId="{932F1423-A9E5-4E8E-A628-F7D2BDCF6EEA}" type="pres">
      <dgm:prSet presAssocID="{21D029E4-BF4A-47E8-B773-54C57C09BAEE}" presName="rootConnector" presStyleLbl="node2" presStyleIdx="0" presStyleCnt="5"/>
      <dgm:spPr/>
    </dgm:pt>
    <dgm:pt modelId="{BFE52714-5725-4FEA-9A2A-5FCB5B208BE2}" type="pres">
      <dgm:prSet presAssocID="{21D029E4-BF4A-47E8-B773-54C57C09BAEE}" presName="hierChild4" presStyleCnt="0"/>
      <dgm:spPr/>
    </dgm:pt>
    <dgm:pt modelId="{9AC85263-4E4F-4EF3-9AD0-C2B23A719DAA}" type="pres">
      <dgm:prSet presAssocID="{21D029E4-BF4A-47E8-B773-54C57C09BAEE}" presName="hierChild5" presStyleCnt="0"/>
      <dgm:spPr/>
    </dgm:pt>
    <dgm:pt modelId="{A2A114AE-1ED0-4D61-8EDD-2DE3DF95A0C6}" type="pres">
      <dgm:prSet presAssocID="{6DA8AA84-DFDA-47BA-A1E4-4379DF027776}" presName="Name37" presStyleLbl="parChTrans1D2" presStyleIdx="1" presStyleCnt="5"/>
      <dgm:spPr/>
    </dgm:pt>
    <dgm:pt modelId="{24FD9B1B-0F22-44CD-B979-184E3777EDD2}" type="pres">
      <dgm:prSet presAssocID="{B5248490-AF4C-493C-AF87-B53A4C7227B4}" presName="hierRoot2" presStyleCnt="0">
        <dgm:presLayoutVars>
          <dgm:hierBranch val="init"/>
        </dgm:presLayoutVars>
      </dgm:prSet>
      <dgm:spPr/>
    </dgm:pt>
    <dgm:pt modelId="{FA78180C-5C2D-4D47-A29B-08D80201F01A}" type="pres">
      <dgm:prSet presAssocID="{B5248490-AF4C-493C-AF87-B53A4C7227B4}" presName="rootComposite" presStyleCnt="0"/>
      <dgm:spPr/>
    </dgm:pt>
    <dgm:pt modelId="{7D283848-B423-41DE-BFC0-981C93EB1AE3}" type="pres">
      <dgm:prSet presAssocID="{B5248490-AF4C-493C-AF87-B53A4C7227B4}" presName="rootText" presStyleLbl="node2" presStyleIdx="1" presStyleCnt="5" custLinFactNeighborX="1307" custLinFactNeighborY="-603">
        <dgm:presLayoutVars>
          <dgm:chPref val="3"/>
        </dgm:presLayoutVars>
      </dgm:prSet>
      <dgm:spPr/>
    </dgm:pt>
    <dgm:pt modelId="{1D8801B5-72B8-4436-A432-D719A0252AFA}" type="pres">
      <dgm:prSet presAssocID="{B5248490-AF4C-493C-AF87-B53A4C7227B4}" presName="rootConnector" presStyleLbl="node2" presStyleIdx="1" presStyleCnt="5"/>
      <dgm:spPr/>
    </dgm:pt>
    <dgm:pt modelId="{1F3DE414-60BB-4A39-9A6D-AEF04A39A8DF}" type="pres">
      <dgm:prSet presAssocID="{B5248490-AF4C-493C-AF87-B53A4C7227B4}" presName="hierChild4" presStyleCnt="0"/>
      <dgm:spPr/>
    </dgm:pt>
    <dgm:pt modelId="{27E3B598-2BE6-42B3-9766-496DA502C819}" type="pres">
      <dgm:prSet presAssocID="{B5248490-AF4C-493C-AF87-B53A4C7227B4}" presName="hierChild5" presStyleCnt="0"/>
      <dgm:spPr/>
    </dgm:pt>
    <dgm:pt modelId="{5AE9EC7B-1465-4C67-8636-3301AFA58D6C}" type="pres">
      <dgm:prSet presAssocID="{30534150-E905-4118-9666-A2E65C0BBF7E}" presName="Name37" presStyleLbl="parChTrans1D2" presStyleIdx="2" presStyleCnt="5"/>
      <dgm:spPr/>
    </dgm:pt>
    <dgm:pt modelId="{8F8C7A88-F8DD-415E-A182-802B5A709609}" type="pres">
      <dgm:prSet presAssocID="{935CB075-CC86-42DB-B638-E70706EF6DCD}" presName="hierRoot2" presStyleCnt="0">
        <dgm:presLayoutVars>
          <dgm:hierBranch val="init"/>
        </dgm:presLayoutVars>
      </dgm:prSet>
      <dgm:spPr/>
    </dgm:pt>
    <dgm:pt modelId="{D4922656-6394-428A-AFC7-330BF2642E02}" type="pres">
      <dgm:prSet presAssocID="{935CB075-CC86-42DB-B638-E70706EF6DCD}" presName="rootComposite" presStyleCnt="0"/>
      <dgm:spPr/>
    </dgm:pt>
    <dgm:pt modelId="{071AC411-CB36-4B34-AE29-E3A258AB6CE4}" type="pres">
      <dgm:prSet presAssocID="{935CB075-CC86-42DB-B638-E70706EF6DCD}" presName="rootText" presStyleLbl="node2" presStyleIdx="2" presStyleCnt="5" custLinFactNeighborX="1307" custLinFactNeighborY="-603">
        <dgm:presLayoutVars>
          <dgm:chPref val="3"/>
        </dgm:presLayoutVars>
      </dgm:prSet>
      <dgm:spPr/>
    </dgm:pt>
    <dgm:pt modelId="{5E19588E-3180-465B-BDD6-27F85686E0B1}" type="pres">
      <dgm:prSet presAssocID="{935CB075-CC86-42DB-B638-E70706EF6DCD}" presName="rootConnector" presStyleLbl="node2" presStyleIdx="2" presStyleCnt="5"/>
      <dgm:spPr/>
    </dgm:pt>
    <dgm:pt modelId="{15EBBE01-9FE7-4557-8355-F7B688FD28EF}" type="pres">
      <dgm:prSet presAssocID="{935CB075-CC86-42DB-B638-E70706EF6DCD}" presName="hierChild4" presStyleCnt="0"/>
      <dgm:spPr/>
    </dgm:pt>
    <dgm:pt modelId="{9F95DDFF-488F-4F9F-B972-6EB50ECE3278}" type="pres">
      <dgm:prSet presAssocID="{935CB075-CC86-42DB-B638-E70706EF6DCD}" presName="hierChild5" presStyleCnt="0"/>
      <dgm:spPr/>
    </dgm:pt>
    <dgm:pt modelId="{C2075980-7711-4B6C-9830-8E87C1CDAD2A}" type="pres">
      <dgm:prSet presAssocID="{C0260CD7-9A1B-4037-8F6D-612FEA235043}" presName="Name37" presStyleLbl="parChTrans1D2" presStyleIdx="3" presStyleCnt="5"/>
      <dgm:spPr/>
    </dgm:pt>
    <dgm:pt modelId="{619E6211-B200-4986-B6C2-6576D2EFD2AE}" type="pres">
      <dgm:prSet presAssocID="{88303C6D-4B57-4C80-9527-1D61BF3092E3}" presName="hierRoot2" presStyleCnt="0">
        <dgm:presLayoutVars>
          <dgm:hierBranch val="init"/>
        </dgm:presLayoutVars>
      </dgm:prSet>
      <dgm:spPr/>
    </dgm:pt>
    <dgm:pt modelId="{72C77194-8E20-499E-8003-8777E8023774}" type="pres">
      <dgm:prSet presAssocID="{88303C6D-4B57-4C80-9527-1D61BF3092E3}" presName="rootComposite" presStyleCnt="0"/>
      <dgm:spPr/>
    </dgm:pt>
    <dgm:pt modelId="{9C2AAE10-738F-44D4-98E7-DD6E0DFA81D6}" type="pres">
      <dgm:prSet presAssocID="{88303C6D-4B57-4C80-9527-1D61BF3092E3}" presName="rootText" presStyleLbl="node2" presStyleIdx="3" presStyleCnt="5" custLinFactNeighborX="1307" custLinFactNeighborY="-603">
        <dgm:presLayoutVars>
          <dgm:chPref val="3"/>
        </dgm:presLayoutVars>
      </dgm:prSet>
      <dgm:spPr/>
    </dgm:pt>
    <dgm:pt modelId="{39800557-07E2-44CC-8FEE-946EE1D602D5}" type="pres">
      <dgm:prSet presAssocID="{88303C6D-4B57-4C80-9527-1D61BF3092E3}" presName="rootConnector" presStyleLbl="node2" presStyleIdx="3" presStyleCnt="5"/>
      <dgm:spPr/>
    </dgm:pt>
    <dgm:pt modelId="{316B7F20-C7B9-4F68-A6F9-A6F1E1E47C7C}" type="pres">
      <dgm:prSet presAssocID="{88303C6D-4B57-4C80-9527-1D61BF3092E3}" presName="hierChild4" presStyleCnt="0"/>
      <dgm:spPr/>
    </dgm:pt>
    <dgm:pt modelId="{37C039CF-4D5C-487A-806D-3CABD7DAED03}" type="pres">
      <dgm:prSet presAssocID="{88303C6D-4B57-4C80-9527-1D61BF3092E3}" presName="hierChild5" presStyleCnt="0"/>
      <dgm:spPr/>
    </dgm:pt>
    <dgm:pt modelId="{21317AEA-AB0C-4B5E-A005-C994EBA3BE05}" type="pres">
      <dgm:prSet presAssocID="{7A5C3D7D-D6A4-42D7-8ACE-3CE0EDFEBCC1}" presName="Name37" presStyleLbl="parChTrans1D2" presStyleIdx="4" presStyleCnt="5"/>
      <dgm:spPr/>
    </dgm:pt>
    <dgm:pt modelId="{9BEF83E7-163B-485D-BA54-AF7D4E282FCC}" type="pres">
      <dgm:prSet presAssocID="{2FA2B763-CCE2-438F-AB87-541B6F8326CE}" presName="hierRoot2" presStyleCnt="0">
        <dgm:presLayoutVars>
          <dgm:hierBranch val="init"/>
        </dgm:presLayoutVars>
      </dgm:prSet>
      <dgm:spPr/>
    </dgm:pt>
    <dgm:pt modelId="{F1D6DA30-7540-4DDC-BDBC-02F97A9436BA}" type="pres">
      <dgm:prSet presAssocID="{2FA2B763-CCE2-438F-AB87-541B6F8326CE}" presName="rootComposite" presStyleCnt="0"/>
      <dgm:spPr/>
    </dgm:pt>
    <dgm:pt modelId="{807A64AA-8427-4F35-8281-489E9322E022}" type="pres">
      <dgm:prSet presAssocID="{2FA2B763-CCE2-438F-AB87-541B6F8326CE}" presName="rootText" presStyleLbl="node2" presStyleIdx="4" presStyleCnt="5" custLinFactNeighborX="1307" custLinFactNeighborY="-603">
        <dgm:presLayoutVars>
          <dgm:chPref val="3"/>
        </dgm:presLayoutVars>
      </dgm:prSet>
      <dgm:spPr/>
    </dgm:pt>
    <dgm:pt modelId="{DE66C753-53B4-40B8-A625-F26B847779F3}" type="pres">
      <dgm:prSet presAssocID="{2FA2B763-CCE2-438F-AB87-541B6F8326CE}" presName="rootConnector" presStyleLbl="node2" presStyleIdx="4" presStyleCnt="5"/>
      <dgm:spPr/>
    </dgm:pt>
    <dgm:pt modelId="{43FEEEA7-85DB-4AC4-959F-B10E787B4795}" type="pres">
      <dgm:prSet presAssocID="{2FA2B763-CCE2-438F-AB87-541B6F8326CE}" presName="hierChild4" presStyleCnt="0"/>
      <dgm:spPr/>
    </dgm:pt>
    <dgm:pt modelId="{262369A0-16B0-4636-95E7-A79D5330F585}" type="pres">
      <dgm:prSet presAssocID="{2FA2B763-CCE2-438F-AB87-541B6F8326CE}" presName="hierChild5" presStyleCnt="0"/>
      <dgm:spPr/>
    </dgm:pt>
    <dgm:pt modelId="{EDBBAE80-7E73-4838-A73F-3D4B7EF82CBC}" type="pres">
      <dgm:prSet presAssocID="{976C676D-F358-4E8F-A5A0-152BF910BBC6}" presName="hierChild3" presStyleCnt="0"/>
      <dgm:spPr/>
    </dgm:pt>
  </dgm:ptLst>
  <dgm:cxnLst>
    <dgm:cxn modelId="{0C2F5402-0A74-4EA8-90B4-A7C23D3C89D5}" type="presOf" srcId="{976C676D-F358-4E8F-A5A0-152BF910BBC6}" destId="{8129EA6C-B780-4FCA-A4AB-4327E955EFA1}" srcOrd="1" destOrd="0" presId="urn:microsoft.com/office/officeart/2005/8/layout/orgChart1"/>
    <dgm:cxn modelId="{E63C8505-0EB7-4BBB-90C7-66B2E6D0B1B0}" type="presOf" srcId="{88303C6D-4B57-4C80-9527-1D61BF3092E3}" destId="{9C2AAE10-738F-44D4-98E7-DD6E0DFA81D6}" srcOrd="0" destOrd="0" presId="urn:microsoft.com/office/officeart/2005/8/layout/orgChart1"/>
    <dgm:cxn modelId="{A84CB30A-5CDB-4C01-8BF1-C1E0EFFCBB66}" srcId="{976C676D-F358-4E8F-A5A0-152BF910BBC6}" destId="{935CB075-CC86-42DB-B638-E70706EF6DCD}" srcOrd="2" destOrd="0" parTransId="{30534150-E905-4118-9666-A2E65C0BBF7E}" sibTransId="{A682260F-A6E1-4277-B2AA-7412D0303F72}"/>
    <dgm:cxn modelId="{DC36190D-D2D6-4B8E-A0A4-8E85F6B11465}" type="presOf" srcId="{935CB075-CC86-42DB-B638-E70706EF6DCD}" destId="{5E19588E-3180-465B-BDD6-27F85686E0B1}" srcOrd="1" destOrd="0" presId="urn:microsoft.com/office/officeart/2005/8/layout/orgChart1"/>
    <dgm:cxn modelId="{BD05740E-6828-4D0F-99A1-96EAD714906F}" type="presOf" srcId="{8818337B-C958-4A98-A92C-6007E5FD7DDD}" destId="{9992F327-75EF-4ACF-99D0-59C31B581F22}" srcOrd="0" destOrd="0" presId="urn:microsoft.com/office/officeart/2005/8/layout/orgChart1"/>
    <dgm:cxn modelId="{4E4D790E-2BFA-4742-A83A-0DB6FB95F237}" type="presOf" srcId="{2FA2B763-CCE2-438F-AB87-541B6F8326CE}" destId="{DE66C753-53B4-40B8-A625-F26B847779F3}" srcOrd="1" destOrd="0" presId="urn:microsoft.com/office/officeart/2005/8/layout/orgChart1"/>
    <dgm:cxn modelId="{3352C90F-5DC7-4A5F-8BD4-916F396ABBC3}" srcId="{976C676D-F358-4E8F-A5A0-152BF910BBC6}" destId="{2FA2B763-CCE2-438F-AB87-541B6F8326CE}" srcOrd="4" destOrd="0" parTransId="{7A5C3D7D-D6A4-42D7-8ACE-3CE0EDFEBCC1}" sibTransId="{44F539AF-C713-471C-89BE-C8DEA5519B3F}"/>
    <dgm:cxn modelId="{F508D41C-1EBF-402A-909C-355F77D5848B}" type="presOf" srcId="{88303C6D-4B57-4C80-9527-1D61BF3092E3}" destId="{39800557-07E2-44CC-8FEE-946EE1D602D5}" srcOrd="1" destOrd="0" presId="urn:microsoft.com/office/officeart/2005/8/layout/orgChart1"/>
    <dgm:cxn modelId="{BDED602A-8402-4A22-B882-ED3C7968C6FF}" type="presOf" srcId="{C0260CD7-9A1B-4037-8F6D-612FEA235043}" destId="{C2075980-7711-4B6C-9830-8E87C1CDAD2A}" srcOrd="0" destOrd="0" presId="urn:microsoft.com/office/officeart/2005/8/layout/orgChart1"/>
    <dgm:cxn modelId="{251AAB2E-8143-4FD2-8ACA-9C7BF7043C08}" type="presOf" srcId="{2FA2B763-CCE2-438F-AB87-541B6F8326CE}" destId="{807A64AA-8427-4F35-8281-489E9322E022}" srcOrd="0" destOrd="0" presId="urn:microsoft.com/office/officeart/2005/8/layout/orgChart1"/>
    <dgm:cxn modelId="{3DA04F3E-538B-412C-B877-9F09CA1A65C3}" type="presOf" srcId="{21D029E4-BF4A-47E8-B773-54C57C09BAEE}" destId="{42DDF8BD-6856-47DC-9DF2-8B5C6CA64058}" srcOrd="0" destOrd="0" presId="urn:microsoft.com/office/officeart/2005/8/layout/orgChart1"/>
    <dgm:cxn modelId="{C0FB7060-D387-44EF-8299-9B00B6914586}" type="presOf" srcId="{935CB075-CC86-42DB-B638-E70706EF6DCD}" destId="{071AC411-CB36-4B34-AE29-E3A258AB6CE4}" srcOrd="0" destOrd="0" presId="urn:microsoft.com/office/officeart/2005/8/layout/orgChart1"/>
    <dgm:cxn modelId="{B1047C43-9EB4-47B1-94DA-8DF04D6F356B}" type="presOf" srcId="{B5248490-AF4C-493C-AF87-B53A4C7227B4}" destId="{7D283848-B423-41DE-BFC0-981C93EB1AE3}" srcOrd="0" destOrd="0" presId="urn:microsoft.com/office/officeart/2005/8/layout/orgChart1"/>
    <dgm:cxn modelId="{C7C05866-0F5F-4F35-B33F-DF49EC7C7C23}" srcId="{976C676D-F358-4E8F-A5A0-152BF910BBC6}" destId="{B5248490-AF4C-493C-AF87-B53A4C7227B4}" srcOrd="1" destOrd="0" parTransId="{6DA8AA84-DFDA-47BA-A1E4-4379DF027776}" sibTransId="{5893411A-B1E5-4E98-8E50-EB56894FB871}"/>
    <dgm:cxn modelId="{A6381A4B-F0DF-43FC-ACF5-B51093E5ABD3}" type="presOf" srcId="{6DA8AA84-DFDA-47BA-A1E4-4379DF027776}" destId="{A2A114AE-1ED0-4D61-8EDD-2DE3DF95A0C6}" srcOrd="0" destOrd="0" presId="urn:microsoft.com/office/officeart/2005/8/layout/orgChart1"/>
    <dgm:cxn modelId="{6446A259-8EE5-4DC3-8A6D-FD6E7329C3F1}" srcId="{8818337B-C958-4A98-A92C-6007E5FD7DDD}" destId="{976C676D-F358-4E8F-A5A0-152BF910BBC6}" srcOrd="0" destOrd="0" parTransId="{944B11E8-D4D3-426F-A300-6760786844E5}" sibTransId="{167E9CAC-9386-45C2-A42D-0C9A31609C2A}"/>
    <dgm:cxn modelId="{7A0DF37B-B15D-4FF4-AD94-F3C9F1E431E8}" type="presOf" srcId="{7A5C3D7D-D6A4-42D7-8ACE-3CE0EDFEBCC1}" destId="{21317AEA-AB0C-4B5E-A005-C994EBA3BE05}" srcOrd="0" destOrd="0" presId="urn:microsoft.com/office/officeart/2005/8/layout/orgChart1"/>
    <dgm:cxn modelId="{04BA1987-A45A-4B3F-844B-0456EAAF328B}" srcId="{976C676D-F358-4E8F-A5A0-152BF910BBC6}" destId="{21D029E4-BF4A-47E8-B773-54C57C09BAEE}" srcOrd="0" destOrd="0" parTransId="{5F16CEB9-BDC0-4E9A-B59A-F916975ADB80}" sibTransId="{D06F87CB-BF9A-4E14-A505-E5ECB077AAFB}"/>
    <dgm:cxn modelId="{96A0CA96-DFCB-4133-B95E-7246476090CC}" type="presOf" srcId="{976C676D-F358-4E8F-A5A0-152BF910BBC6}" destId="{FC549F4E-D314-4638-93FC-BEB3359616E4}" srcOrd="0" destOrd="0" presId="urn:microsoft.com/office/officeart/2005/8/layout/orgChart1"/>
    <dgm:cxn modelId="{3993A1A7-6DA7-4DE8-9245-5E788A084EE8}" type="presOf" srcId="{5F16CEB9-BDC0-4E9A-B59A-F916975ADB80}" destId="{5E1F7AD2-FA6C-4975-AFDF-FEBAE7ED982C}" srcOrd="0" destOrd="0" presId="urn:microsoft.com/office/officeart/2005/8/layout/orgChart1"/>
    <dgm:cxn modelId="{8345A4BD-A8DD-4AE9-B201-7CC7E18DCBF5}" type="presOf" srcId="{B5248490-AF4C-493C-AF87-B53A4C7227B4}" destId="{1D8801B5-72B8-4436-A432-D719A0252AFA}" srcOrd="1" destOrd="0" presId="urn:microsoft.com/office/officeart/2005/8/layout/orgChart1"/>
    <dgm:cxn modelId="{12EBE4C0-6904-4DF5-9FFC-5E1B33BD1F02}" type="presOf" srcId="{21D029E4-BF4A-47E8-B773-54C57C09BAEE}" destId="{932F1423-A9E5-4E8E-A628-F7D2BDCF6EEA}" srcOrd="1" destOrd="0" presId="urn:microsoft.com/office/officeart/2005/8/layout/orgChart1"/>
    <dgm:cxn modelId="{D9C935E8-95C1-4625-9EB4-1C29C558871F}" srcId="{976C676D-F358-4E8F-A5A0-152BF910BBC6}" destId="{88303C6D-4B57-4C80-9527-1D61BF3092E3}" srcOrd="3" destOrd="0" parTransId="{C0260CD7-9A1B-4037-8F6D-612FEA235043}" sibTransId="{E27BCD2A-1DD9-4D2B-9FF6-2ACD2D7EA5B8}"/>
    <dgm:cxn modelId="{F5444EFF-F1D1-45DE-BDAE-6552347E824A}" type="presOf" srcId="{30534150-E905-4118-9666-A2E65C0BBF7E}" destId="{5AE9EC7B-1465-4C67-8636-3301AFA58D6C}" srcOrd="0" destOrd="0" presId="urn:microsoft.com/office/officeart/2005/8/layout/orgChart1"/>
    <dgm:cxn modelId="{F7B4FE88-C3FC-4131-B492-8AE82E6F00FE}" type="presParOf" srcId="{9992F327-75EF-4ACF-99D0-59C31B581F22}" destId="{2FED2913-E8F3-4838-AA38-89844B074F5A}" srcOrd="0" destOrd="0" presId="urn:microsoft.com/office/officeart/2005/8/layout/orgChart1"/>
    <dgm:cxn modelId="{0330C2BC-0FB7-4506-B50B-B87409DA3EC5}" type="presParOf" srcId="{2FED2913-E8F3-4838-AA38-89844B074F5A}" destId="{A91FFA20-0645-43B5-A49E-E867A2968D31}" srcOrd="0" destOrd="0" presId="urn:microsoft.com/office/officeart/2005/8/layout/orgChart1"/>
    <dgm:cxn modelId="{A6B9E217-BBC2-4FD5-A9BC-0E1DBC41F2CF}" type="presParOf" srcId="{A91FFA20-0645-43B5-A49E-E867A2968D31}" destId="{FC549F4E-D314-4638-93FC-BEB3359616E4}" srcOrd="0" destOrd="0" presId="urn:microsoft.com/office/officeart/2005/8/layout/orgChart1"/>
    <dgm:cxn modelId="{8A859C14-797D-45FD-A1FA-1FB0636B03B0}" type="presParOf" srcId="{A91FFA20-0645-43B5-A49E-E867A2968D31}" destId="{8129EA6C-B780-4FCA-A4AB-4327E955EFA1}" srcOrd="1" destOrd="0" presId="urn:microsoft.com/office/officeart/2005/8/layout/orgChart1"/>
    <dgm:cxn modelId="{534409B8-14D5-4799-AFD1-436F8D6A1007}" type="presParOf" srcId="{2FED2913-E8F3-4838-AA38-89844B074F5A}" destId="{71F33159-A356-45AA-BF21-C77F7D5F2E60}" srcOrd="1" destOrd="0" presId="urn:microsoft.com/office/officeart/2005/8/layout/orgChart1"/>
    <dgm:cxn modelId="{0F2DB752-C187-4CFA-A7BD-E642C659322F}" type="presParOf" srcId="{71F33159-A356-45AA-BF21-C77F7D5F2E60}" destId="{5E1F7AD2-FA6C-4975-AFDF-FEBAE7ED982C}" srcOrd="0" destOrd="0" presId="urn:microsoft.com/office/officeart/2005/8/layout/orgChart1"/>
    <dgm:cxn modelId="{7B3FBC36-A772-46A4-9B0D-DEFFED6D182A}" type="presParOf" srcId="{71F33159-A356-45AA-BF21-C77F7D5F2E60}" destId="{F35232D4-D5AE-4A6C-9F86-191EC484DC74}" srcOrd="1" destOrd="0" presId="urn:microsoft.com/office/officeart/2005/8/layout/orgChart1"/>
    <dgm:cxn modelId="{1DA1EB32-C4E1-4871-BC0A-63487A864043}" type="presParOf" srcId="{F35232D4-D5AE-4A6C-9F86-191EC484DC74}" destId="{8CB10CBD-213B-4B28-9163-3075239DBC29}" srcOrd="0" destOrd="0" presId="urn:microsoft.com/office/officeart/2005/8/layout/orgChart1"/>
    <dgm:cxn modelId="{55E9F308-D4B4-447E-AE71-74A9F330272A}" type="presParOf" srcId="{8CB10CBD-213B-4B28-9163-3075239DBC29}" destId="{42DDF8BD-6856-47DC-9DF2-8B5C6CA64058}" srcOrd="0" destOrd="0" presId="urn:microsoft.com/office/officeart/2005/8/layout/orgChart1"/>
    <dgm:cxn modelId="{8DBFA180-400A-431D-B3D2-AB61741A2963}" type="presParOf" srcId="{8CB10CBD-213B-4B28-9163-3075239DBC29}" destId="{932F1423-A9E5-4E8E-A628-F7D2BDCF6EEA}" srcOrd="1" destOrd="0" presId="urn:microsoft.com/office/officeart/2005/8/layout/orgChart1"/>
    <dgm:cxn modelId="{92640056-7ABF-4511-AFEC-AD2571F34C3D}" type="presParOf" srcId="{F35232D4-D5AE-4A6C-9F86-191EC484DC74}" destId="{BFE52714-5725-4FEA-9A2A-5FCB5B208BE2}" srcOrd="1" destOrd="0" presId="urn:microsoft.com/office/officeart/2005/8/layout/orgChart1"/>
    <dgm:cxn modelId="{70AE372D-879F-4729-A1B2-D223445D794D}" type="presParOf" srcId="{F35232D4-D5AE-4A6C-9F86-191EC484DC74}" destId="{9AC85263-4E4F-4EF3-9AD0-C2B23A719DAA}" srcOrd="2" destOrd="0" presId="urn:microsoft.com/office/officeart/2005/8/layout/orgChart1"/>
    <dgm:cxn modelId="{EBCA30DA-B28B-44B7-B488-98AA4994A48B}" type="presParOf" srcId="{71F33159-A356-45AA-BF21-C77F7D5F2E60}" destId="{A2A114AE-1ED0-4D61-8EDD-2DE3DF95A0C6}" srcOrd="2" destOrd="0" presId="urn:microsoft.com/office/officeart/2005/8/layout/orgChart1"/>
    <dgm:cxn modelId="{A10A4672-02E5-4DF2-966B-D59B681ED751}" type="presParOf" srcId="{71F33159-A356-45AA-BF21-C77F7D5F2E60}" destId="{24FD9B1B-0F22-44CD-B979-184E3777EDD2}" srcOrd="3" destOrd="0" presId="urn:microsoft.com/office/officeart/2005/8/layout/orgChart1"/>
    <dgm:cxn modelId="{A64684BB-29C0-4850-93D4-A29FC1D8727C}" type="presParOf" srcId="{24FD9B1B-0F22-44CD-B979-184E3777EDD2}" destId="{FA78180C-5C2D-4D47-A29B-08D80201F01A}" srcOrd="0" destOrd="0" presId="urn:microsoft.com/office/officeart/2005/8/layout/orgChart1"/>
    <dgm:cxn modelId="{9EF3EAF9-F560-4E9B-B837-9E1B8590889A}" type="presParOf" srcId="{FA78180C-5C2D-4D47-A29B-08D80201F01A}" destId="{7D283848-B423-41DE-BFC0-981C93EB1AE3}" srcOrd="0" destOrd="0" presId="urn:microsoft.com/office/officeart/2005/8/layout/orgChart1"/>
    <dgm:cxn modelId="{AFD23F63-CDEB-4E7D-89AF-A0A5E06AE16B}" type="presParOf" srcId="{FA78180C-5C2D-4D47-A29B-08D80201F01A}" destId="{1D8801B5-72B8-4436-A432-D719A0252AFA}" srcOrd="1" destOrd="0" presId="urn:microsoft.com/office/officeart/2005/8/layout/orgChart1"/>
    <dgm:cxn modelId="{AE2DC1C2-5691-4A8D-80DD-29B9D0722EB2}" type="presParOf" srcId="{24FD9B1B-0F22-44CD-B979-184E3777EDD2}" destId="{1F3DE414-60BB-4A39-9A6D-AEF04A39A8DF}" srcOrd="1" destOrd="0" presId="urn:microsoft.com/office/officeart/2005/8/layout/orgChart1"/>
    <dgm:cxn modelId="{49E141B3-8682-4E2E-AF9B-7BD7AAFAFC30}" type="presParOf" srcId="{24FD9B1B-0F22-44CD-B979-184E3777EDD2}" destId="{27E3B598-2BE6-42B3-9766-496DA502C819}" srcOrd="2" destOrd="0" presId="urn:microsoft.com/office/officeart/2005/8/layout/orgChart1"/>
    <dgm:cxn modelId="{95CB128B-79A0-49C0-A105-EA60A8D567F0}" type="presParOf" srcId="{71F33159-A356-45AA-BF21-C77F7D5F2E60}" destId="{5AE9EC7B-1465-4C67-8636-3301AFA58D6C}" srcOrd="4" destOrd="0" presId="urn:microsoft.com/office/officeart/2005/8/layout/orgChart1"/>
    <dgm:cxn modelId="{25495931-52F4-49DD-A0EA-7C30608837BF}" type="presParOf" srcId="{71F33159-A356-45AA-BF21-C77F7D5F2E60}" destId="{8F8C7A88-F8DD-415E-A182-802B5A709609}" srcOrd="5" destOrd="0" presId="urn:microsoft.com/office/officeart/2005/8/layout/orgChart1"/>
    <dgm:cxn modelId="{EAC13740-0433-4C62-9108-9172AF9BA990}" type="presParOf" srcId="{8F8C7A88-F8DD-415E-A182-802B5A709609}" destId="{D4922656-6394-428A-AFC7-330BF2642E02}" srcOrd="0" destOrd="0" presId="urn:microsoft.com/office/officeart/2005/8/layout/orgChart1"/>
    <dgm:cxn modelId="{2FEF8420-1C7F-4400-B12C-75BDCD8CCB60}" type="presParOf" srcId="{D4922656-6394-428A-AFC7-330BF2642E02}" destId="{071AC411-CB36-4B34-AE29-E3A258AB6CE4}" srcOrd="0" destOrd="0" presId="urn:microsoft.com/office/officeart/2005/8/layout/orgChart1"/>
    <dgm:cxn modelId="{C822D5A3-69F0-433B-BFF6-850A35CF35A0}" type="presParOf" srcId="{D4922656-6394-428A-AFC7-330BF2642E02}" destId="{5E19588E-3180-465B-BDD6-27F85686E0B1}" srcOrd="1" destOrd="0" presId="urn:microsoft.com/office/officeart/2005/8/layout/orgChart1"/>
    <dgm:cxn modelId="{2975F8F0-A258-4425-9DB1-0D98269477DF}" type="presParOf" srcId="{8F8C7A88-F8DD-415E-A182-802B5A709609}" destId="{15EBBE01-9FE7-4557-8355-F7B688FD28EF}" srcOrd="1" destOrd="0" presId="urn:microsoft.com/office/officeart/2005/8/layout/orgChart1"/>
    <dgm:cxn modelId="{0C26E3CF-8518-47D4-8E63-33114A404069}" type="presParOf" srcId="{8F8C7A88-F8DD-415E-A182-802B5A709609}" destId="{9F95DDFF-488F-4F9F-B972-6EB50ECE3278}" srcOrd="2" destOrd="0" presId="urn:microsoft.com/office/officeart/2005/8/layout/orgChart1"/>
    <dgm:cxn modelId="{B048F90C-988B-4A27-AB0B-AA2B08073AD4}" type="presParOf" srcId="{71F33159-A356-45AA-BF21-C77F7D5F2E60}" destId="{C2075980-7711-4B6C-9830-8E87C1CDAD2A}" srcOrd="6" destOrd="0" presId="urn:microsoft.com/office/officeart/2005/8/layout/orgChart1"/>
    <dgm:cxn modelId="{A9B2C02E-2E80-4669-A209-8C7268CE3257}" type="presParOf" srcId="{71F33159-A356-45AA-BF21-C77F7D5F2E60}" destId="{619E6211-B200-4986-B6C2-6576D2EFD2AE}" srcOrd="7" destOrd="0" presId="urn:microsoft.com/office/officeart/2005/8/layout/orgChart1"/>
    <dgm:cxn modelId="{5174B4BC-4F83-4D13-BDB6-0C7D29D0F823}" type="presParOf" srcId="{619E6211-B200-4986-B6C2-6576D2EFD2AE}" destId="{72C77194-8E20-499E-8003-8777E8023774}" srcOrd="0" destOrd="0" presId="urn:microsoft.com/office/officeart/2005/8/layout/orgChart1"/>
    <dgm:cxn modelId="{40B042BC-3B0B-4540-AE55-8A752EDDD03B}" type="presParOf" srcId="{72C77194-8E20-499E-8003-8777E8023774}" destId="{9C2AAE10-738F-44D4-98E7-DD6E0DFA81D6}" srcOrd="0" destOrd="0" presId="urn:microsoft.com/office/officeart/2005/8/layout/orgChart1"/>
    <dgm:cxn modelId="{550CE2AB-E0C4-4CF6-A913-7EFFEEF272E7}" type="presParOf" srcId="{72C77194-8E20-499E-8003-8777E8023774}" destId="{39800557-07E2-44CC-8FEE-946EE1D602D5}" srcOrd="1" destOrd="0" presId="urn:microsoft.com/office/officeart/2005/8/layout/orgChart1"/>
    <dgm:cxn modelId="{222291E6-7ED1-4362-9E4E-C27956B7766F}" type="presParOf" srcId="{619E6211-B200-4986-B6C2-6576D2EFD2AE}" destId="{316B7F20-C7B9-4F68-A6F9-A6F1E1E47C7C}" srcOrd="1" destOrd="0" presId="urn:microsoft.com/office/officeart/2005/8/layout/orgChart1"/>
    <dgm:cxn modelId="{291D412F-60E1-4E70-808D-8A9849C50A95}" type="presParOf" srcId="{619E6211-B200-4986-B6C2-6576D2EFD2AE}" destId="{37C039CF-4D5C-487A-806D-3CABD7DAED03}" srcOrd="2" destOrd="0" presId="urn:microsoft.com/office/officeart/2005/8/layout/orgChart1"/>
    <dgm:cxn modelId="{669D4DC4-4C07-4E50-B87A-ACAA42BD6E24}" type="presParOf" srcId="{71F33159-A356-45AA-BF21-C77F7D5F2E60}" destId="{21317AEA-AB0C-4B5E-A005-C994EBA3BE05}" srcOrd="8" destOrd="0" presId="urn:microsoft.com/office/officeart/2005/8/layout/orgChart1"/>
    <dgm:cxn modelId="{9403E0C9-402B-4E3F-AD17-0192F31FA9E2}" type="presParOf" srcId="{71F33159-A356-45AA-BF21-C77F7D5F2E60}" destId="{9BEF83E7-163B-485D-BA54-AF7D4E282FCC}" srcOrd="9" destOrd="0" presId="urn:microsoft.com/office/officeart/2005/8/layout/orgChart1"/>
    <dgm:cxn modelId="{8DD71D77-2F11-4488-BC14-DB0E88071ED8}" type="presParOf" srcId="{9BEF83E7-163B-485D-BA54-AF7D4E282FCC}" destId="{F1D6DA30-7540-4DDC-BDBC-02F97A9436BA}" srcOrd="0" destOrd="0" presId="urn:microsoft.com/office/officeart/2005/8/layout/orgChart1"/>
    <dgm:cxn modelId="{35CBA92E-A7C6-40B1-AD00-ED1FB277C340}" type="presParOf" srcId="{F1D6DA30-7540-4DDC-BDBC-02F97A9436BA}" destId="{807A64AA-8427-4F35-8281-489E9322E022}" srcOrd="0" destOrd="0" presId="urn:microsoft.com/office/officeart/2005/8/layout/orgChart1"/>
    <dgm:cxn modelId="{68B4AAE3-3144-40CB-AAEA-EB02B69038D1}" type="presParOf" srcId="{F1D6DA30-7540-4DDC-BDBC-02F97A9436BA}" destId="{DE66C753-53B4-40B8-A625-F26B847779F3}" srcOrd="1" destOrd="0" presId="urn:microsoft.com/office/officeart/2005/8/layout/orgChart1"/>
    <dgm:cxn modelId="{E1FE9C29-7EE1-4536-BA5B-6FB93FE2BA41}" type="presParOf" srcId="{9BEF83E7-163B-485D-BA54-AF7D4E282FCC}" destId="{43FEEEA7-85DB-4AC4-959F-B10E787B4795}" srcOrd="1" destOrd="0" presId="urn:microsoft.com/office/officeart/2005/8/layout/orgChart1"/>
    <dgm:cxn modelId="{491D29A8-931E-4E00-8507-2CA58712AA0E}" type="presParOf" srcId="{9BEF83E7-163B-485D-BA54-AF7D4E282FCC}" destId="{262369A0-16B0-4636-95E7-A79D5330F585}" srcOrd="2" destOrd="0" presId="urn:microsoft.com/office/officeart/2005/8/layout/orgChart1"/>
    <dgm:cxn modelId="{12FCEE97-FE52-43AC-8308-FCF4A72DEE5D}" type="presParOf" srcId="{2FED2913-E8F3-4838-AA38-89844B074F5A}" destId="{EDBBAE80-7E73-4838-A73F-3D4B7EF82CB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4" qsCatId="simple" csTypeId="urn:microsoft.com/office/officeart/2005/8/colors/accent0_2#4" csCatId="mainScheme" phldr="1"/>
      <dgm:spPr/>
      <dgm:t>
        <a:bodyPr/>
        <a:lstStyle/>
        <a:p>
          <a:endParaRPr lang="en-US"/>
        </a:p>
      </dgm:t>
    </dgm:pt>
    <dgm:pt modelId="{976C676D-F358-4E8F-A5A0-152BF910BBC6}">
      <dgm:prSet phldrT="[Text]" custT="1"/>
      <dgm:spPr/>
      <dgm:t>
        <a:bodyPr/>
        <a:lstStyle/>
        <a:p>
          <a:r>
            <a:rPr lang="en-US" sz="2000" dirty="0"/>
            <a:t>President</a:t>
          </a:r>
        </a:p>
      </dgm:t>
    </dgm:pt>
    <dgm:pt modelId="{944B11E8-D4D3-426F-A300-6760786844E5}" type="parTrans" cxnId="{6446A259-8EE5-4DC3-8A6D-FD6E7329C3F1}">
      <dgm:prSet/>
      <dgm:spPr/>
      <dgm:t>
        <a:bodyPr/>
        <a:lstStyle/>
        <a:p>
          <a:endParaRPr lang="en-US"/>
        </a:p>
      </dgm:t>
    </dgm:pt>
    <dgm:pt modelId="{167E9CAC-9386-45C2-A42D-0C9A31609C2A}" type="sibTrans" cxnId="{6446A259-8EE5-4DC3-8A6D-FD6E7329C3F1}">
      <dgm:prSet/>
      <dgm:spPr/>
      <dgm:t>
        <a:bodyPr/>
        <a:lstStyle/>
        <a:p>
          <a:endParaRPr lang="en-US"/>
        </a:p>
      </dgm:t>
    </dgm:pt>
    <dgm:pt modelId="{21D029E4-BF4A-47E8-B773-54C57C09BAEE}">
      <dgm:prSet phldrT="[Text]" custT="1"/>
      <dgm:spPr/>
      <dgm:t>
        <a:bodyPr/>
        <a:lstStyle/>
        <a:p>
          <a:r>
            <a:rPr lang="en-US" sz="2000" dirty="0"/>
            <a:t>VP Engineering</a:t>
          </a:r>
        </a:p>
      </dgm:t>
    </dgm:pt>
    <dgm:pt modelId="{5F16CEB9-BDC0-4E9A-B59A-F916975ADB80}" type="parTrans" cxnId="{04BA1987-A45A-4B3F-844B-0456EAAF328B}">
      <dgm:prSet/>
      <dgm:spPr/>
      <dgm:t>
        <a:bodyPr/>
        <a:lstStyle/>
        <a:p>
          <a:endParaRPr lang="en-US" sz="2000"/>
        </a:p>
      </dgm:t>
    </dgm:pt>
    <dgm:pt modelId="{D06F87CB-BF9A-4E14-A505-E5ECB077AAFB}" type="sibTrans" cxnId="{04BA1987-A45A-4B3F-844B-0456EAAF328B}">
      <dgm:prSet/>
      <dgm:spPr/>
      <dgm:t>
        <a:bodyPr/>
        <a:lstStyle/>
        <a:p>
          <a:endParaRPr lang="en-US"/>
        </a:p>
      </dgm:t>
    </dgm:pt>
    <dgm:pt modelId="{935CB075-CC86-42DB-B638-E70706EF6DCD}">
      <dgm:prSet phldrT="[Text]" custT="1"/>
      <dgm:spPr>
        <a:noFill/>
      </dgm:spPr>
      <dgm:t>
        <a:bodyPr/>
        <a:lstStyle/>
        <a:p>
          <a:r>
            <a:rPr lang="en-US" sz="2000" dirty="0">
              <a:solidFill>
                <a:schemeClr val="tx1"/>
              </a:solidFill>
            </a:rPr>
            <a:t>VP Marketing</a:t>
          </a:r>
          <a:br>
            <a:rPr lang="en-US" sz="2000" dirty="0">
              <a:solidFill>
                <a:schemeClr val="tx1"/>
              </a:solidFill>
            </a:rPr>
          </a:br>
          <a:r>
            <a:rPr lang="en-US" sz="2000" dirty="0">
              <a:solidFill>
                <a:schemeClr val="tx1"/>
              </a:solidFill>
            </a:rPr>
            <a:t>&amp; Sales</a:t>
          </a:r>
        </a:p>
      </dgm:t>
    </dgm:pt>
    <dgm:pt modelId="{30534150-E905-4118-9666-A2E65C0BBF7E}" type="parTrans" cxnId="{A84CB30A-5CDB-4C01-8BF1-C1E0EFFCBB66}">
      <dgm:prSet/>
      <dgm:spPr/>
      <dgm:t>
        <a:bodyPr/>
        <a:lstStyle/>
        <a:p>
          <a:endParaRPr lang="en-US" sz="2000"/>
        </a:p>
      </dgm:t>
    </dgm:pt>
    <dgm:pt modelId="{A682260F-A6E1-4277-B2AA-7412D0303F72}" type="sibTrans" cxnId="{A84CB30A-5CDB-4C01-8BF1-C1E0EFFCBB66}">
      <dgm:prSet/>
      <dgm:spPr/>
      <dgm:t>
        <a:bodyPr/>
        <a:lstStyle/>
        <a:p>
          <a:endParaRPr lang="en-US"/>
        </a:p>
      </dgm:t>
    </dgm:pt>
    <dgm:pt modelId="{88303C6D-4B57-4C80-9527-1D61BF3092E3}">
      <dgm:prSet phldrT="[Text]" custT="1"/>
      <dgm:spPr/>
      <dgm:t>
        <a:bodyPr/>
        <a:lstStyle/>
        <a:p>
          <a:r>
            <a:rPr lang="en-US" sz="2000" dirty="0"/>
            <a:t>VP Finance</a:t>
          </a:r>
        </a:p>
      </dgm:t>
    </dgm:pt>
    <dgm:pt modelId="{C0260CD7-9A1B-4037-8F6D-612FEA235043}" type="parTrans" cxnId="{D9C935E8-95C1-4625-9EB4-1C29C558871F}">
      <dgm:prSet/>
      <dgm:spPr/>
      <dgm:t>
        <a:bodyPr/>
        <a:lstStyle/>
        <a:p>
          <a:endParaRPr lang="en-US" sz="2000"/>
        </a:p>
      </dgm:t>
    </dgm:pt>
    <dgm:pt modelId="{E27BCD2A-1DD9-4D2B-9FF6-2ACD2D7EA5B8}" type="sibTrans" cxnId="{D9C935E8-95C1-4625-9EB4-1C29C558871F}">
      <dgm:prSet/>
      <dgm:spPr/>
      <dgm:t>
        <a:bodyPr/>
        <a:lstStyle/>
        <a:p>
          <a:endParaRPr lang="en-US"/>
        </a:p>
      </dgm:t>
    </dgm:pt>
    <dgm:pt modelId="{B5248490-AF4C-493C-AF87-B53A4C7227B4}">
      <dgm:prSet phldrT="[Text]" custT="1"/>
      <dgm:spPr/>
      <dgm:t>
        <a:bodyPr/>
        <a:lstStyle/>
        <a:p>
          <a:r>
            <a:rPr lang="en-US" sz="2000" dirty="0"/>
            <a:t>VP Manufacturing</a:t>
          </a:r>
        </a:p>
      </dgm:t>
    </dgm:pt>
    <dgm:pt modelId="{6DA8AA84-DFDA-47BA-A1E4-4379DF027776}" type="parTrans" cxnId="{C7C05866-0F5F-4F35-B33F-DF49EC7C7C23}">
      <dgm:prSet/>
      <dgm:spPr/>
      <dgm:t>
        <a:bodyPr/>
        <a:lstStyle/>
        <a:p>
          <a:endParaRPr lang="en-US" sz="2000"/>
        </a:p>
      </dgm:t>
    </dgm:pt>
    <dgm:pt modelId="{5893411A-B1E5-4E98-8E50-EB56894FB871}" type="sibTrans" cxnId="{C7C05866-0F5F-4F35-B33F-DF49EC7C7C23}">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2FED2913-E8F3-4838-AA38-89844B074F5A}" type="pres">
      <dgm:prSet presAssocID="{976C676D-F358-4E8F-A5A0-152BF910BBC6}" presName="hierRoot1" presStyleCnt="0">
        <dgm:presLayoutVars>
          <dgm:hierBranch val="init"/>
        </dgm:presLayoutVars>
      </dgm:prSet>
      <dgm:spPr/>
    </dgm:pt>
    <dgm:pt modelId="{A91FFA20-0645-43B5-A49E-E867A2968D31}" type="pres">
      <dgm:prSet presAssocID="{976C676D-F358-4E8F-A5A0-152BF910BBC6}" presName="rootComposite1" presStyleCnt="0"/>
      <dgm:spPr/>
    </dgm:pt>
    <dgm:pt modelId="{FC549F4E-D314-4638-93FC-BEB3359616E4}" type="pres">
      <dgm:prSet presAssocID="{976C676D-F358-4E8F-A5A0-152BF910BBC6}" presName="rootText1" presStyleLbl="node0" presStyleIdx="0" presStyleCnt="1" custLinFactNeighborX="4779" custLinFactNeighborY="-25">
        <dgm:presLayoutVars>
          <dgm:chPref val="3"/>
        </dgm:presLayoutVars>
      </dgm:prSet>
      <dgm:spPr/>
    </dgm:pt>
    <dgm:pt modelId="{8129EA6C-B780-4FCA-A4AB-4327E955EFA1}" type="pres">
      <dgm:prSet presAssocID="{976C676D-F358-4E8F-A5A0-152BF910BBC6}" presName="rootConnector1" presStyleLbl="node1" presStyleIdx="0" presStyleCnt="0"/>
      <dgm:spPr/>
    </dgm:pt>
    <dgm:pt modelId="{71F33159-A356-45AA-BF21-C77F7D5F2E60}" type="pres">
      <dgm:prSet presAssocID="{976C676D-F358-4E8F-A5A0-152BF910BBC6}" presName="hierChild2" presStyleCnt="0"/>
      <dgm:spPr/>
    </dgm:pt>
    <dgm:pt modelId="{5E1F7AD2-FA6C-4975-AFDF-FEBAE7ED982C}" type="pres">
      <dgm:prSet presAssocID="{5F16CEB9-BDC0-4E9A-B59A-F916975ADB80}" presName="Name37" presStyleLbl="parChTrans1D2" presStyleIdx="0" presStyleCnt="4"/>
      <dgm:spPr/>
    </dgm:pt>
    <dgm:pt modelId="{F35232D4-D5AE-4A6C-9F86-191EC484DC74}" type="pres">
      <dgm:prSet presAssocID="{21D029E4-BF4A-47E8-B773-54C57C09BAEE}" presName="hierRoot2" presStyleCnt="0">
        <dgm:presLayoutVars>
          <dgm:hierBranch val="init"/>
        </dgm:presLayoutVars>
      </dgm:prSet>
      <dgm:spPr/>
    </dgm:pt>
    <dgm:pt modelId="{8CB10CBD-213B-4B28-9163-3075239DBC29}" type="pres">
      <dgm:prSet presAssocID="{21D029E4-BF4A-47E8-B773-54C57C09BAEE}" presName="rootComposite" presStyleCnt="0"/>
      <dgm:spPr/>
    </dgm:pt>
    <dgm:pt modelId="{42DDF8BD-6856-47DC-9DF2-8B5C6CA64058}" type="pres">
      <dgm:prSet presAssocID="{21D029E4-BF4A-47E8-B773-54C57C09BAEE}" presName="rootText" presStyleLbl="node2" presStyleIdx="0" presStyleCnt="4" custLinFactNeighborX="1307" custLinFactNeighborY="-603">
        <dgm:presLayoutVars>
          <dgm:chPref val="3"/>
        </dgm:presLayoutVars>
      </dgm:prSet>
      <dgm:spPr/>
    </dgm:pt>
    <dgm:pt modelId="{932F1423-A9E5-4E8E-A628-F7D2BDCF6EEA}" type="pres">
      <dgm:prSet presAssocID="{21D029E4-BF4A-47E8-B773-54C57C09BAEE}" presName="rootConnector" presStyleLbl="node2" presStyleIdx="0" presStyleCnt="4"/>
      <dgm:spPr/>
    </dgm:pt>
    <dgm:pt modelId="{BFE52714-5725-4FEA-9A2A-5FCB5B208BE2}" type="pres">
      <dgm:prSet presAssocID="{21D029E4-BF4A-47E8-B773-54C57C09BAEE}" presName="hierChild4" presStyleCnt="0"/>
      <dgm:spPr/>
    </dgm:pt>
    <dgm:pt modelId="{9AC85263-4E4F-4EF3-9AD0-C2B23A719DAA}" type="pres">
      <dgm:prSet presAssocID="{21D029E4-BF4A-47E8-B773-54C57C09BAEE}" presName="hierChild5" presStyleCnt="0"/>
      <dgm:spPr/>
    </dgm:pt>
    <dgm:pt modelId="{A2A114AE-1ED0-4D61-8EDD-2DE3DF95A0C6}" type="pres">
      <dgm:prSet presAssocID="{6DA8AA84-DFDA-47BA-A1E4-4379DF027776}" presName="Name37" presStyleLbl="parChTrans1D2" presStyleIdx="1" presStyleCnt="4"/>
      <dgm:spPr/>
    </dgm:pt>
    <dgm:pt modelId="{24FD9B1B-0F22-44CD-B979-184E3777EDD2}" type="pres">
      <dgm:prSet presAssocID="{B5248490-AF4C-493C-AF87-B53A4C7227B4}" presName="hierRoot2" presStyleCnt="0">
        <dgm:presLayoutVars>
          <dgm:hierBranch val="init"/>
        </dgm:presLayoutVars>
      </dgm:prSet>
      <dgm:spPr/>
    </dgm:pt>
    <dgm:pt modelId="{FA78180C-5C2D-4D47-A29B-08D80201F01A}" type="pres">
      <dgm:prSet presAssocID="{B5248490-AF4C-493C-AF87-B53A4C7227B4}" presName="rootComposite" presStyleCnt="0"/>
      <dgm:spPr/>
    </dgm:pt>
    <dgm:pt modelId="{7D283848-B423-41DE-BFC0-981C93EB1AE3}" type="pres">
      <dgm:prSet presAssocID="{B5248490-AF4C-493C-AF87-B53A4C7227B4}" presName="rootText" presStyleLbl="node2" presStyleIdx="1" presStyleCnt="4" custLinFactNeighborX="1307" custLinFactNeighborY="-603">
        <dgm:presLayoutVars>
          <dgm:chPref val="3"/>
        </dgm:presLayoutVars>
      </dgm:prSet>
      <dgm:spPr/>
    </dgm:pt>
    <dgm:pt modelId="{1D8801B5-72B8-4436-A432-D719A0252AFA}" type="pres">
      <dgm:prSet presAssocID="{B5248490-AF4C-493C-AF87-B53A4C7227B4}" presName="rootConnector" presStyleLbl="node2" presStyleIdx="1" presStyleCnt="4"/>
      <dgm:spPr/>
    </dgm:pt>
    <dgm:pt modelId="{1F3DE414-60BB-4A39-9A6D-AEF04A39A8DF}" type="pres">
      <dgm:prSet presAssocID="{B5248490-AF4C-493C-AF87-B53A4C7227B4}" presName="hierChild4" presStyleCnt="0"/>
      <dgm:spPr/>
    </dgm:pt>
    <dgm:pt modelId="{27E3B598-2BE6-42B3-9766-496DA502C819}" type="pres">
      <dgm:prSet presAssocID="{B5248490-AF4C-493C-AF87-B53A4C7227B4}" presName="hierChild5" presStyleCnt="0"/>
      <dgm:spPr/>
    </dgm:pt>
    <dgm:pt modelId="{5AE9EC7B-1465-4C67-8636-3301AFA58D6C}" type="pres">
      <dgm:prSet presAssocID="{30534150-E905-4118-9666-A2E65C0BBF7E}" presName="Name37" presStyleLbl="parChTrans1D2" presStyleIdx="2" presStyleCnt="4"/>
      <dgm:spPr/>
    </dgm:pt>
    <dgm:pt modelId="{8F8C7A88-F8DD-415E-A182-802B5A709609}" type="pres">
      <dgm:prSet presAssocID="{935CB075-CC86-42DB-B638-E70706EF6DCD}" presName="hierRoot2" presStyleCnt="0">
        <dgm:presLayoutVars>
          <dgm:hierBranch val="init"/>
        </dgm:presLayoutVars>
      </dgm:prSet>
      <dgm:spPr/>
    </dgm:pt>
    <dgm:pt modelId="{D4922656-6394-428A-AFC7-330BF2642E02}" type="pres">
      <dgm:prSet presAssocID="{935CB075-CC86-42DB-B638-E70706EF6DCD}" presName="rootComposite" presStyleCnt="0"/>
      <dgm:spPr/>
    </dgm:pt>
    <dgm:pt modelId="{071AC411-CB36-4B34-AE29-E3A258AB6CE4}" type="pres">
      <dgm:prSet presAssocID="{935CB075-CC86-42DB-B638-E70706EF6DCD}" presName="rootText" presStyleLbl="node2" presStyleIdx="2" presStyleCnt="4" custLinFactNeighborX="1307" custLinFactNeighborY="-603">
        <dgm:presLayoutVars>
          <dgm:chPref val="3"/>
        </dgm:presLayoutVars>
      </dgm:prSet>
      <dgm:spPr/>
    </dgm:pt>
    <dgm:pt modelId="{5E19588E-3180-465B-BDD6-27F85686E0B1}" type="pres">
      <dgm:prSet presAssocID="{935CB075-CC86-42DB-B638-E70706EF6DCD}" presName="rootConnector" presStyleLbl="node2" presStyleIdx="2" presStyleCnt="4"/>
      <dgm:spPr/>
    </dgm:pt>
    <dgm:pt modelId="{15EBBE01-9FE7-4557-8355-F7B688FD28EF}" type="pres">
      <dgm:prSet presAssocID="{935CB075-CC86-42DB-B638-E70706EF6DCD}" presName="hierChild4" presStyleCnt="0"/>
      <dgm:spPr/>
    </dgm:pt>
    <dgm:pt modelId="{9F95DDFF-488F-4F9F-B972-6EB50ECE3278}" type="pres">
      <dgm:prSet presAssocID="{935CB075-CC86-42DB-B638-E70706EF6DCD}" presName="hierChild5" presStyleCnt="0"/>
      <dgm:spPr/>
    </dgm:pt>
    <dgm:pt modelId="{C2075980-7711-4B6C-9830-8E87C1CDAD2A}" type="pres">
      <dgm:prSet presAssocID="{C0260CD7-9A1B-4037-8F6D-612FEA235043}" presName="Name37" presStyleLbl="parChTrans1D2" presStyleIdx="3" presStyleCnt="4"/>
      <dgm:spPr/>
    </dgm:pt>
    <dgm:pt modelId="{619E6211-B200-4986-B6C2-6576D2EFD2AE}" type="pres">
      <dgm:prSet presAssocID="{88303C6D-4B57-4C80-9527-1D61BF3092E3}" presName="hierRoot2" presStyleCnt="0">
        <dgm:presLayoutVars>
          <dgm:hierBranch val="init"/>
        </dgm:presLayoutVars>
      </dgm:prSet>
      <dgm:spPr/>
    </dgm:pt>
    <dgm:pt modelId="{72C77194-8E20-499E-8003-8777E8023774}" type="pres">
      <dgm:prSet presAssocID="{88303C6D-4B57-4C80-9527-1D61BF3092E3}" presName="rootComposite" presStyleCnt="0"/>
      <dgm:spPr/>
    </dgm:pt>
    <dgm:pt modelId="{9C2AAE10-738F-44D4-98E7-DD6E0DFA81D6}" type="pres">
      <dgm:prSet presAssocID="{88303C6D-4B57-4C80-9527-1D61BF3092E3}" presName="rootText" presStyleLbl="node2" presStyleIdx="3" presStyleCnt="4" custLinFactNeighborX="1307" custLinFactNeighborY="-603">
        <dgm:presLayoutVars>
          <dgm:chPref val="3"/>
        </dgm:presLayoutVars>
      </dgm:prSet>
      <dgm:spPr/>
    </dgm:pt>
    <dgm:pt modelId="{39800557-07E2-44CC-8FEE-946EE1D602D5}" type="pres">
      <dgm:prSet presAssocID="{88303C6D-4B57-4C80-9527-1D61BF3092E3}" presName="rootConnector" presStyleLbl="node2" presStyleIdx="3" presStyleCnt="4"/>
      <dgm:spPr/>
    </dgm:pt>
    <dgm:pt modelId="{316B7F20-C7B9-4F68-A6F9-A6F1E1E47C7C}" type="pres">
      <dgm:prSet presAssocID="{88303C6D-4B57-4C80-9527-1D61BF3092E3}" presName="hierChild4" presStyleCnt="0"/>
      <dgm:spPr/>
    </dgm:pt>
    <dgm:pt modelId="{37C039CF-4D5C-487A-806D-3CABD7DAED03}" type="pres">
      <dgm:prSet presAssocID="{88303C6D-4B57-4C80-9527-1D61BF3092E3}" presName="hierChild5" presStyleCnt="0"/>
      <dgm:spPr/>
    </dgm:pt>
    <dgm:pt modelId="{EDBBAE80-7E73-4838-A73F-3D4B7EF82CBC}" type="pres">
      <dgm:prSet presAssocID="{976C676D-F358-4E8F-A5A0-152BF910BBC6}" presName="hierChild3" presStyleCnt="0"/>
      <dgm:spPr/>
    </dgm:pt>
  </dgm:ptLst>
  <dgm:cxnLst>
    <dgm:cxn modelId="{0C2F5402-0A74-4EA8-90B4-A7C23D3C89D5}" type="presOf" srcId="{976C676D-F358-4E8F-A5A0-152BF910BBC6}" destId="{8129EA6C-B780-4FCA-A4AB-4327E955EFA1}" srcOrd="1" destOrd="0" presId="urn:microsoft.com/office/officeart/2005/8/layout/orgChart1"/>
    <dgm:cxn modelId="{E63C8505-0EB7-4BBB-90C7-66B2E6D0B1B0}" type="presOf" srcId="{88303C6D-4B57-4C80-9527-1D61BF3092E3}" destId="{9C2AAE10-738F-44D4-98E7-DD6E0DFA81D6}" srcOrd="0" destOrd="0" presId="urn:microsoft.com/office/officeart/2005/8/layout/orgChart1"/>
    <dgm:cxn modelId="{A84CB30A-5CDB-4C01-8BF1-C1E0EFFCBB66}" srcId="{976C676D-F358-4E8F-A5A0-152BF910BBC6}" destId="{935CB075-CC86-42DB-B638-E70706EF6DCD}" srcOrd="2" destOrd="0" parTransId="{30534150-E905-4118-9666-A2E65C0BBF7E}" sibTransId="{A682260F-A6E1-4277-B2AA-7412D0303F72}"/>
    <dgm:cxn modelId="{DC36190D-D2D6-4B8E-A0A4-8E85F6B11465}" type="presOf" srcId="{935CB075-CC86-42DB-B638-E70706EF6DCD}" destId="{5E19588E-3180-465B-BDD6-27F85686E0B1}" srcOrd="1" destOrd="0" presId="urn:microsoft.com/office/officeart/2005/8/layout/orgChart1"/>
    <dgm:cxn modelId="{BD05740E-6828-4D0F-99A1-96EAD714906F}" type="presOf" srcId="{8818337B-C958-4A98-A92C-6007E5FD7DDD}" destId="{9992F327-75EF-4ACF-99D0-59C31B581F22}" srcOrd="0" destOrd="0" presId="urn:microsoft.com/office/officeart/2005/8/layout/orgChart1"/>
    <dgm:cxn modelId="{F508D41C-1EBF-402A-909C-355F77D5848B}" type="presOf" srcId="{88303C6D-4B57-4C80-9527-1D61BF3092E3}" destId="{39800557-07E2-44CC-8FEE-946EE1D602D5}" srcOrd="1" destOrd="0" presId="urn:microsoft.com/office/officeart/2005/8/layout/orgChart1"/>
    <dgm:cxn modelId="{BDED602A-8402-4A22-B882-ED3C7968C6FF}" type="presOf" srcId="{C0260CD7-9A1B-4037-8F6D-612FEA235043}" destId="{C2075980-7711-4B6C-9830-8E87C1CDAD2A}" srcOrd="0" destOrd="0" presId="urn:microsoft.com/office/officeart/2005/8/layout/orgChart1"/>
    <dgm:cxn modelId="{3DA04F3E-538B-412C-B877-9F09CA1A65C3}" type="presOf" srcId="{21D029E4-BF4A-47E8-B773-54C57C09BAEE}" destId="{42DDF8BD-6856-47DC-9DF2-8B5C6CA64058}" srcOrd="0" destOrd="0" presId="urn:microsoft.com/office/officeart/2005/8/layout/orgChart1"/>
    <dgm:cxn modelId="{C0FB7060-D387-44EF-8299-9B00B6914586}" type="presOf" srcId="{935CB075-CC86-42DB-B638-E70706EF6DCD}" destId="{071AC411-CB36-4B34-AE29-E3A258AB6CE4}" srcOrd="0" destOrd="0" presId="urn:microsoft.com/office/officeart/2005/8/layout/orgChart1"/>
    <dgm:cxn modelId="{B1047C43-9EB4-47B1-94DA-8DF04D6F356B}" type="presOf" srcId="{B5248490-AF4C-493C-AF87-B53A4C7227B4}" destId="{7D283848-B423-41DE-BFC0-981C93EB1AE3}" srcOrd="0" destOrd="0" presId="urn:microsoft.com/office/officeart/2005/8/layout/orgChart1"/>
    <dgm:cxn modelId="{C7C05866-0F5F-4F35-B33F-DF49EC7C7C23}" srcId="{976C676D-F358-4E8F-A5A0-152BF910BBC6}" destId="{B5248490-AF4C-493C-AF87-B53A4C7227B4}" srcOrd="1" destOrd="0" parTransId="{6DA8AA84-DFDA-47BA-A1E4-4379DF027776}" sibTransId="{5893411A-B1E5-4E98-8E50-EB56894FB871}"/>
    <dgm:cxn modelId="{A6381A4B-F0DF-43FC-ACF5-B51093E5ABD3}" type="presOf" srcId="{6DA8AA84-DFDA-47BA-A1E4-4379DF027776}" destId="{A2A114AE-1ED0-4D61-8EDD-2DE3DF95A0C6}" srcOrd="0" destOrd="0" presId="urn:microsoft.com/office/officeart/2005/8/layout/orgChart1"/>
    <dgm:cxn modelId="{6446A259-8EE5-4DC3-8A6D-FD6E7329C3F1}" srcId="{8818337B-C958-4A98-A92C-6007E5FD7DDD}" destId="{976C676D-F358-4E8F-A5A0-152BF910BBC6}" srcOrd="0" destOrd="0" parTransId="{944B11E8-D4D3-426F-A300-6760786844E5}" sibTransId="{167E9CAC-9386-45C2-A42D-0C9A31609C2A}"/>
    <dgm:cxn modelId="{04BA1987-A45A-4B3F-844B-0456EAAF328B}" srcId="{976C676D-F358-4E8F-A5A0-152BF910BBC6}" destId="{21D029E4-BF4A-47E8-B773-54C57C09BAEE}" srcOrd="0" destOrd="0" parTransId="{5F16CEB9-BDC0-4E9A-B59A-F916975ADB80}" sibTransId="{D06F87CB-BF9A-4E14-A505-E5ECB077AAFB}"/>
    <dgm:cxn modelId="{96A0CA96-DFCB-4133-B95E-7246476090CC}" type="presOf" srcId="{976C676D-F358-4E8F-A5A0-152BF910BBC6}" destId="{FC549F4E-D314-4638-93FC-BEB3359616E4}" srcOrd="0" destOrd="0" presId="urn:microsoft.com/office/officeart/2005/8/layout/orgChart1"/>
    <dgm:cxn modelId="{3993A1A7-6DA7-4DE8-9245-5E788A084EE8}" type="presOf" srcId="{5F16CEB9-BDC0-4E9A-B59A-F916975ADB80}" destId="{5E1F7AD2-FA6C-4975-AFDF-FEBAE7ED982C}" srcOrd="0" destOrd="0" presId="urn:microsoft.com/office/officeart/2005/8/layout/orgChart1"/>
    <dgm:cxn modelId="{8345A4BD-A8DD-4AE9-B201-7CC7E18DCBF5}" type="presOf" srcId="{B5248490-AF4C-493C-AF87-B53A4C7227B4}" destId="{1D8801B5-72B8-4436-A432-D719A0252AFA}" srcOrd="1" destOrd="0" presId="urn:microsoft.com/office/officeart/2005/8/layout/orgChart1"/>
    <dgm:cxn modelId="{12EBE4C0-6904-4DF5-9FFC-5E1B33BD1F02}" type="presOf" srcId="{21D029E4-BF4A-47E8-B773-54C57C09BAEE}" destId="{932F1423-A9E5-4E8E-A628-F7D2BDCF6EEA}" srcOrd="1" destOrd="0" presId="urn:microsoft.com/office/officeart/2005/8/layout/orgChart1"/>
    <dgm:cxn modelId="{D9C935E8-95C1-4625-9EB4-1C29C558871F}" srcId="{976C676D-F358-4E8F-A5A0-152BF910BBC6}" destId="{88303C6D-4B57-4C80-9527-1D61BF3092E3}" srcOrd="3" destOrd="0" parTransId="{C0260CD7-9A1B-4037-8F6D-612FEA235043}" sibTransId="{E27BCD2A-1DD9-4D2B-9FF6-2ACD2D7EA5B8}"/>
    <dgm:cxn modelId="{F5444EFF-F1D1-45DE-BDAE-6552347E824A}" type="presOf" srcId="{30534150-E905-4118-9666-A2E65C0BBF7E}" destId="{5AE9EC7B-1465-4C67-8636-3301AFA58D6C}" srcOrd="0" destOrd="0" presId="urn:microsoft.com/office/officeart/2005/8/layout/orgChart1"/>
    <dgm:cxn modelId="{F7B4FE88-C3FC-4131-B492-8AE82E6F00FE}" type="presParOf" srcId="{9992F327-75EF-4ACF-99D0-59C31B581F22}" destId="{2FED2913-E8F3-4838-AA38-89844B074F5A}" srcOrd="0" destOrd="0" presId="urn:microsoft.com/office/officeart/2005/8/layout/orgChart1"/>
    <dgm:cxn modelId="{0330C2BC-0FB7-4506-B50B-B87409DA3EC5}" type="presParOf" srcId="{2FED2913-E8F3-4838-AA38-89844B074F5A}" destId="{A91FFA20-0645-43B5-A49E-E867A2968D31}" srcOrd="0" destOrd="0" presId="urn:microsoft.com/office/officeart/2005/8/layout/orgChart1"/>
    <dgm:cxn modelId="{A6B9E217-BBC2-4FD5-A9BC-0E1DBC41F2CF}" type="presParOf" srcId="{A91FFA20-0645-43B5-A49E-E867A2968D31}" destId="{FC549F4E-D314-4638-93FC-BEB3359616E4}" srcOrd="0" destOrd="0" presId="urn:microsoft.com/office/officeart/2005/8/layout/orgChart1"/>
    <dgm:cxn modelId="{8A859C14-797D-45FD-A1FA-1FB0636B03B0}" type="presParOf" srcId="{A91FFA20-0645-43B5-A49E-E867A2968D31}" destId="{8129EA6C-B780-4FCA-A4AB-4327E955EFA1}" srcOrd="1" destOrd="0" presId="urn:microsoft.com/office/officeart/2005/8/layout/orgChart1"/>
    <dgm:cxn modelId="{534409B8-14D5-4799-AFD1-436F8D6A1007}" type="presParOf" srcId="{2FED2913-E8F3-4838-AA38-89844B074F5A}" destId="{71F33159-A356-45AA-BF21-C77F7D5F2E60}" srcOrd="1" destOrd="0" presId="urn:microsoft.com/office/officeart/2005/8/layout/orgChart1"/>
    <dgm:cxn modelId="{0F2DB752-C187-4CFA-A7BD-E642C659322F}" type="presParOf" srcId="{71F33159-A356-45AA-BF21-C77F7D5F2E60}" destId="{5E1F7AD2-FA6C-4975-AFDF-FEBAE7ED982C}" srcOrd="0" destOrd="0" presId="urn:microsoft.com/office/officeart/2005/8/layout/orgChart1"/>
    <dgm:cxn modelId="{7B3FBC36-A772-46A4-9B0D-DEFFED6D182A}" type="presParOf" srcId="{71F33159-A356-45AA-BF21-C77F7D5F2E60}" destId="{F35232D4-D5AE-4A6C-9F86-191EC484DC74}" srcOrd="1" destOrd="0" presId="urn:microsoft.com/office/officeart/2005/8/layout/orgChart1"/>
    <dgm:cxn modelId="{1DA1EB32-C4E1-4871-BC0A-63487A864043}" type="presParOf" srcId="{F35232D4-D5AE-4A6C-9F86-191EC484DC74}" destId="{8CB10CBD-213B-4B28-9163-3075239DBC29}" srcOrd="0" destOrd="0" presId="urn:microsoft.com/office/officeart/2005/8/layout/orgChart1"/>
    <dgm:cxn modelId="{55E9F308-D4B4-447E-AE71-74A9F330272A}" type="presParOf" srcId="{8CB10CBD-213B-4B28-9163-3075239DBC29}" destId="{42DDF8BD-6856-47DC-9DF2-8B5C6CA64058}" srcOrd="0" destOrd="0" presId="urn:microsoft.com/office/officeart/2005/8/layout/orgChart1"/>
    <dgm:cxn modelId="{8DBFA180-400A-431D-B3D2-AB61741A2963}" type="presParOf" srcId="{8CB10CBD-213B-4B28-9163-3075239DBC29}" destId="{932F1423-A9E5-4E8E-A628-F7D2BDCF6EEA}" srcOrd="1" destOrd="0" presId="urn:microsoft.com/office/officeart/2005/8/layout/orgChart1"/>
    <dgm:cxn modelId="{92640056-7ABF-4511-AFEC-AD2571F34C3D}" type="presParOf" srcId="{F35232D4-D5AE-4A6C-9F86-191EC484DC74}" destId="{BFE52714-5725-4FEA-9A2A-5FCB5B208BE2}" srcOrd="1" destOrd="0" presId="urn:microsoft.com/office/officeart/2005/8/layout/orgChart1"/>
    <dgm:cxn modelId="{70AE372D-879F-4729-A1B2-D223445D794D}" type="presParOf" srcId="{F35232D4-D5AE-4A6C-9F86-191EC484DC74}" destId="{9AC85263-4E4F-4EF3-9AD0-C2B23A719DAA}" srcOrd="2" destOrd="0" presId="urn:microsoft.com/office/officeart/2005/8/layout/orgChart1"/>
    <dgm:cxn modelId="{EBCA30DA-B28B-44B7-B488-98AA4994A48B}" type="presParOf" srcId="{71F33159-A356-45AA-BF21-C77F7D5F2E60}" destId="{A2A114AE-1ED0-4D61-8EDD-2DE3DF95A0C6}" srcOrd="2" destOrd="0" presId="urn:microsoft.com/office/officeart/2005/8/layout/orgChart1"/>
    <dgm:cxn modelId="{A10A4672-02E5-4DF2-966B-D59B681ED751}" type="presParOf" srcId="{71F33159-A356-45AA-BF21-C77F7D5F2E60}" destId="{24FD9B1B-0F22-44CD-B979-184E3777EDD2}" srcOrd="3" destOrd="0" presId="urn:microsoft.com/office/officeart/2005/8/layout/orgChart1"/>
    <dgm:cxn modelId="{A64684BB-29C0-4850-93D4-A29FC1D8727C}" type="presParOf" srcId="{24FD9B1B-0F22-44CD-B979-184E3777EDD2}" destId="{FA78180C-5C2D-4D47-A29B-08D80201F01A}" srcOrd="0" destOrd="0" presId="urn:microsoft.com/office/officeart/2005/8/layout/orgChart1"/>
    <dgm:cxn modelId="{9EF3EAF9-F560-4E9B-B837-9E1B8590889A}" type="presParOf" srcId="{FA78180C-5C2D-4D47-A29B-08D80201F01A}" destId="{7D283848-B423-41DE-BFC0-981C93EB1AE3}" srcOrd="0" destOrd="0" presId="urn:microsoft.com/office/officeart/2005/8/layout/orgChart1"/>
    <dgm:cxn modelId="{AFD23F63-CDEB-4E7D-89AF-A0A5E06AE16B}" type="presParOf" srcId="{FA78180C-5C2D-4D47-A29B-08D80201F01A}" destId="{1D8801B5-72B8-4436-A432-D719A0252AFA}" srcOrd="1" destOrd="0" presId="urn:microsoft.com/office/officeart/2005/8/layout/orgChart1"/>
    <dgm:cxn modelId="{AE2DC1C2-5691-4A8D-80DD-29B9D0722EB2}" type="presParOf" srcId="{24FD9B1B-0F22-44CD-B979-184E3777EDD2}" destId="{1F3DE414-60BB-4A39-9A6D-AEF04A39A8DF}" srcOrd="1" destOrd="0" presId="urn:microsoft.com/office/officeart/2005/8/layout/orgChart1"/>
    <dgm:cxn modelId="{49E141B3-8682-4E2E-AF9B-7BD7AAFAFC30}" type="presParOf" srcId="{24FD9B1B-0F22-44CD-B979-184E3777EDD2}" destId="{27E3B598-2BE6-42B3-9766-496DA502C819}" srcOrd="2" destOrd="0" presId="urn:microsoft.com/office/officeart/2005/8/layout/orgChart1"/>
    <dgm:cxn modelId="{95CB128B-79A0-49C0-A105-EA60A8D567F0}" type="presParOf" srcId="{71F33159-A356-45AA-BF21-C77F7D5F2E60}" destId="{5AE9EC7B-1465-4C67-8636-3301AFA58D6C}" srcOrd="4" destOrd="0" presId="urn:microsoft.com/office/officeart/2005/8/layout/orgChart1"/>
    <dgm:cxn modelId="{25495931-52F4-49DD-A0EA-7C30608837BF}" type="presParOf" srcId="{71F33159-A356-45AA-BF21-C77F7D5F2E60}" destId="{8F8C7A88-F8DD-415E-A182-802B5A709609}" srcOrd="5" destOrd="0" presId="urn:microsoft.com/office/officeart/2005/8/layout/orgChart1"/>
    <dgm:cxn modelId="{EAC13740-0433-4C62-9108-9172AF9BA990}" type="presParOf" srcId="{8F8C7A88-F8DD-415E-A182-802B5A709609}" destId="{D4922656-6394-428A-AFC7-330BF2642E02}" srcOrd="0" destOrd="0" presId="urn:microsoft.com/office/officeart/2005/8/layout/orgChart1"/>
    <dgm:cxn modelId="{2FEF8420-1C7F-4400-B12C-75BDCD8CCB60}" type="presParOf" srcId="{D4922656-6394-428A-AFC7-330BF2642E02}" destId="{071AC411-CB36-4B34-AE29-E3A258AB6CE4}" srcOrd="0" destOrd="0" presId="urn:microsoft.com/office/officeart/2005/8/layout/orgChart1"/>
    <dgm:cxn modelId="{C822D5A3-69F0-433B-BFF6-850A35CF35A0}" type="presParOf" srcId="{D4922656-6394-428A-AFC7-330BF2642E02}" destId="{5E19588E-3180-465B-BDD6-27F85686E0B1}" srcOrd="1" destOrd="0" presId="urn:microsoft.com/office/officeart/2005/8/layout/orgChart1"/>
    <dgm:cxn modelId="{2975F8F0-A258-4425-9DB1-0D98269477DF}" type="presParOf" srcId="{8F8C7A88-F8DD-415E-A182-802B5A709609}" destId="{15EBBE01-9FE7-4557-8355-F7B688FD28EF}" srcOrd="1" destOrd="0" presId="urn:microsoft.com/office/officeart/2005/8/layout/orgChart1"/>
    <dgm:cxn modelId="{0C26E3CF-8518-47D4-8E63-33114A404069}" type="presParOf" srcId="{8F8C7A88-F8DD-415E-A182-802B5A709609}" destId="{9F95DDFF-488F-4F9F-B972-6EB50ECE3278}" srcOrd="2" destOrd="0" presId="urn:microsoft.com/office/officeart/2005/8/layout/orgChart1"/>
    <dgm:cxn modelId="{B048F90C-988B-4A27-AB0B-AA2B08073AD4}" type="presParOf" srcId="{71F33159-A356-45AA-BF21-C77F7D5F2E60}" destId="{C2075980-7711-4B6C-9830-8E87C1CDAD2A}" srcOrd="6" destOrd="0" presId="urn:microsoft.com/office/officeart/2005/8/layout/orgChart1"/>
    <dgm:cxn modelId="{A9B2C02E-2E80-4669-A209-8C7268CE3257}" type="presParOf" srcId="{71F33159-A356-45AA-BF21-C77F7D5F2E60}" destId="{619E6211-B200-4986-B6C2-6576D2EFD2AE}" srcOrd="7" destOrd="0" presId="urn:microsoft.com/office/officeart/2005/8/layout/orgChart1"/>
    <dgm:cxn modelId="{5174B4BC-4F83-4D13-BDB6-0C7D29D0F823}" type="presParOf" srcId="{619E6211-B200-4986-B6C2-6576D2EFD2AE}" destId="{72C77194-8E20-499E-8003-8777E8023774}" srcOrd="0" destOrd="0" presId="urn:microsoft.com/office/officeart/2005/8/layout/orgChart1"/>
    <dgm:cxn modelId="{40B042BC-3B0B-4540-AE55-8A752EDDD03B}" type="presParOf" srcId="{72C77194-8E20-499E-8003-8777E8023774}" destId="{9C2AAE10-738F-44D4-98E7-DD6E0DFA81D6}" srcOrd="0" destOrd="0" presId="urn:microsoft.com/office/officeart/2005/8/layout/orgChart1"/>
    <dgm:cxn modelId="{550CE2AB-E0C4-4CF6-A913-7EFFEEF272E7}" type="presParOf" srcId="{72C77194-8E20-499E-8003-8777E8023774}" destId="{39800557-07E2-44CC-8FEE-946EE1D602D5}" srcOrd="1" destOrd="0" presId="urn:microsoft.com/office/officeart/2005/8/layout/orgChart1"/>
    <dgm:cxn modelId="{222291E6-7ED1-4362-9E4E-C27956B7766F}" type="presParOf" srcId="{619E6211-B200-4986-B6C2-6576D2EFD2AE}" destId="{316B7F20-C7B9-4F68-A6F9-A6F1E1E47C7C}" srcOrd="1" destOrd="0" presId="urn:microsoft.com/office/officeart/2005/8/layout/orgChart1"/>
    <dgm:cxn modelId="{291D412F-60E1-4E70-808D-8A9849C50A95}" type="presParOf" srcId="{619E6211-B200-4986-B6C2-6576D2EFD2AE}" destId="{37C039CF-4D5C-487A-806D-3CABD7DAED03}" srcOrd="2" destOrd="0" presId="urn:microsoft.com/office/officeart/2005/8/layout/orgChart1"/>
    <dgm:cxn modelId="{12FCEE97-FE52-43AC-8308-FCF4A72DEE5D}" type="presParOf" srcId="{2FED2913-E8F3-4838-AA38-89844B074F5A}" destId="{EDBBAE80-7E73-4838-A73F-3D4B7EF82CB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5" qsCatId="simple" csTypeId="urn:microsoft.com/office/officeart/2005/8/colors/accent0_2#5" csCatId="mainScheme" phldr="1"/>
      <dgm:spPr/>
      <dgm:t>
        <a:bodyPr/>
        <a:lstStyle/>
        <a:p>
          <a:endParaRPr lang="en-US"/>
        </a:p>
      </dgm:t>
    </dgm:pt>
    <dgm:pt modelId="{976C676D-F358-4E8F-A5A0-152BF910BBC6}">
      <dgm:prSet phldrT="[Text]" custT="1"/>
      <dgm:spPr/>
      <dgm:t>
        <a:bodyPr/>
        <a:lstStyle/>
        <a:p>
          <a:r>
            <a:rPr lang="en-US" sz="2000" dirty="0"/>
            <a:t>VP Engineering</a:t>
          </a:r>
        </a:p>
      </dgm:t>
    </dgm:pt>
    <dgm:pt modelId="{944B11E8-D4D3-426F-A300-6760786844E5}" type="parTrans" cxnId="{6446A259-8EE5-4DC3-8A6D-FD6E7329C3F1}">
      <dgm:prSet/>
      <dgm:spPr/>
      <dgm:t>
        <a:bodyPr/>
        <a:lstStyle/>
        <a:p>
          <a:endParaRPr lang="en-US"/>
        </a:p>
      </dgm:t>
    </dgm:pt>
    <dgm:pt modelId="{167E9CAC-9386-45C2-A42D-0C9A31609C2A}" type="sibTrans" cxnId="{6446A259-8EE5-4DC3-8A6D-FD6E7329C3F1}">
      <dgm:prSet/>
      <dgm:spPr/>
      <dgm:t>
        <a:bodyPr/>
        <a:lstStyle/>
        <a:p>
          <a:endParaRPr lang="en-US"/>
        </a:p>
      </dgm:t>
    </dgm:pt>
    <dgm:pt modelId="{21D029E4-BF4A-47E8-B773-54C57C09BAEE}">
      <dgm:prSet phldrT="[Text]" custT="1"/>
      <dgm:spPr/>
      <dgm:t>
        <a:bodyPr/>
        <a:lstStyle/>
        <a:p>
          <a:r>
            <a:rPr lang="en-US" sz="2000" dirty="0"/>
            <a:t>Hardware Development</a:t>
          </a:r>
        </a:p>
      </dgm:t>
    </dgm:pt>
    <dgm:pt modelId="{5F16CEB9-BDC0-4E9A-B59A-F916975ADB80}" type="parTrans" cxnId="{04BA1987-A45A-4B3F-844B-0456EAAF328B}">
      <dgm:prSet/>
      <dgm:spPr/>
      <dgm:t>
        <a:bodyPr/>
        <a:lstStyle/>
        <a:p>
          <a:endParaRPr lang="en-US" sz="2000"/>
        </a:p>
      </dgm:t>
    </dgm:pt>
    <dgm:pt modelId="{D06F87CB-BF9A-4E14-A505-E5ECB077AAFB}" type="sibTrans" cxnId="{04BA1987-A45A-4B3F-844B-0456EAAF328B}">
      <dgm:prSet/>
      <dgm:spPr/>
      <dgm:t>
        <a:bodyPr/>
        <a:lstStyle/>
        <a:p>
          <a:endParaRPr lang="en-US"/>
        </a:p>
      </dgm:t>
    </dgm:pt>
    <dgm:pt modelId="{935CB075-CC86-42DB-B638-E70706EF6DCD}">
      <dgm:prSet phldrT="[Text]" custT="1"/>
      <dgm:spPr>
        <a:noFill/>
      </dgm:spPr>
      <dgm:t>
        <a:bodyPr/>
        <a:lstStyle/>
        <a:p>
          <a:r>
            <a:rPr lang="en-US" sz="2000" dirty="0">
              <a:solidFill>
                <a:schemeClr val="tx1"/>
              </a:solidFill>
            </a:rPr>
            <a:t>Test</a:t>
          </a:r>
        </a:p>
      </dgm:t>
    </dgm:pt>
    <dgm:pt modelId="{30534150-E905-4118-9666-A2E65C0BBF7E}" type="parTrans" cxnId="{A84CB30A-5CDB-4C01-8BF1-C1E0EFFCBB66}">
      <dgm:prSet/>
      <dgm:spPr/>
      <dgm:t>
        <a:bodyPr/>
        <a:lstStyle/>
        <a:p>
          <a:endParaRPr lang="en-US" sz="2000"/>
        </a:p>
      </dgm:t>
    </dgm:pt>
    <dgm:pt modelId="{A682260F-A6E1-4277-B2AA-7412D0303F72}" type="sibTrans" cxnId="{A84CB30A-5CDB-4C01-8BF1-C1E0EFFCBB66}">
      <dgm:prSet/>
      <dgm:spPr/>
      <dgm:t>
        <a:bodyPr/>
        <a:lstStyle/>
        <a:p>
          <a:endParaRPr lang="en-US"/>
        </a:p>
      </dgm:t>
    </dgm:pt>
    <dgm:pt modelId="{88303C6D-4B57-4C80-9527-1D61BF3092E3}">
      <dgm:prSet phldrT="[Text]" custT="1"/>
      <dgm:spPr/>
      <dgm:t>
        <a:bodyPr/>
        <a:lstStyle/>
        <a:p>
          <a:r>
            <a:rPr lang="en-US" sz="2000" dirty="0"/>
            <a:t>Program Management</a:t>
          </a:r>
        </a:p>
      </dgm:t>
    </dgm:pt>
    <dgm:pt modelId="{C0260CD7-9A1B-4037-8F6D-612FEA235043}" type="parTrans" cxnId="{D9C935E8-95C1-4625-9EB4-1C29C558871F}">
      <dgm:prSet/>
      <dgm:spPr/>
      <dgm:t>
        <a:bodyPr/>
        <a:lstStyle/>
        <a:p>
          <a:endParaRPr lang="en-US" sz="2000"/>
        </a:p>
      </dgm:t>
    </dgm:pt>
    <dgm:pt modelId="{E27BCD2A-1DD9-4D2B-9FF6-2ACD2D7EA5B8}" type="sibTrans" cxnId="{D9C935E8-95C1-4625-9EB4-1C29C558871F}">
      <dgm:prSet/>
      <dgm:spPr/>
      <dgm:t>
        <a:bodyPr/>
        <a:lstStyle/>
        <a:p>
          <a:endParaRPr lang="en-US"/>
        </a:p>
      </dgm:t>
    </dgm:pt>
    <dgm:pt modelId="{B5248490-AF4C-493C-AF87-B53A4C7227B4}">
      <dgm:prSet phldrT="[Text]" custT="1"/>
      <dgm:spPr/>
      <dgm:t>
        <a:bodyPr/>
        <a:lstStyle/>
        <a:p>
          <a:r>
            <a:rPr lang="en-US" sz="2000" dirty="0"/>
            <a:t>Software Development</a:t>
          </a:r>
        </a:p>
      </dgm:t>
    </dgm:pt>
    <dgm:pt modelId="{6DA8AA84-DFDA-47BA-A1E4-4379DF027776}" type="parTrans" cxnId="{C7C05866-0F5F-4F35-B33F-DF49EC7C7C23}">
      <dgm:prSet/>
      <dgm:spPr/>
      <dgm:t>
        <a:bodyPr/>
        <a:lstStyle/>
        <a:p>
          <a:endParaRPr lang="en-US" sz="2000"/>
        </a:p>
      </dgm:t>
    </dgm:pt>
    <dgm:pt modelId="{5893411A-B1E5-4E98-8E50-EB56894FB871}" type="sibTrans" cxnId="{C7C05866-0F5F-4F35-B33F-DF49EC7C7C23}">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2FED2913-E8F3-4838-AA38-89844B074F5A}" type="pres">
      <dgm:prSet presAssocID="{976C676D-F358-4E8F-A5A0-152BF910BBC6}" presName="hierRoot1" presStyleCnt="0">
        <dgm:presLayoutVars>
          <dgm:hierBranch val="init"/>
        </dgm:presLayoutVars>
      </dgm:prSet>
      <dgm:spPr/>
    </dgm:pt>
    <dgm:pt modelId="{A91FFA20-0645-43B5-A49E-E867A2968D31}" type="pres">
      <dgm:prSet presAssocID="{976C676D-F358-4E8F-A5A0-152BF910BBC6}" presName="rootComposite1" presStyleCnt="0"/>
      <dgm:spPr/>
    </dgm:pt>
    <dgm:pt modelId="{FC549F4E-D314-4638-93FC-BEB3359616E4}" type="pres">
      <dgm:prSet presAssocID="{976C676D-F358-4E8F-A5A0-152BF910BBC6}" presName="rootText1" presStyleLbl="node0" presStyleIdx="0" presStyleCnt="1" custLinFactNeighborX="4779" custLinFactNeighborY="-25">
        <dgm:presLayoutVars>
          <dgm:chPref val="3"/>
        </dgm:presLayoutVars>
      </dgm:prSet>
      <dgm:spPr/>
    </dgm:pt>
    <dgm:pt modelId="{8129EA6C-B780-4FCA-A4AB-4327E955EFA1}" type="pres">
      <dgm:prSet presAssocID="{976C676D-F358-4E8F-A5A0-152BF910BBC6}" presName="rootConnector1" presStyleLbl="node1" presStyleIdx="0" presStyleCnt="0"/>
      <dgm:spPr/>
    </dgm:pt>
    <dgm:pt modelId="{71F33159-A356-45AA-BF21-C77F7D5F2E60}" type="pres">
      <dgm:prSet presAssocID="{976C676D-F358-4E8F-A5A0-152BF910BBC6}" presName="hierChild2" presStyleCnt="0"/>
      <dgm:spPr/>
    </dgm:pt>
    <dgm:pt modelId="{5E1F7AD2-FA6C-4975-AFDF-FEBAE7ED982C}" type="pres">
      <dgm:prSet presAssocID="{5F16CEB9-BDC0-4E9A-B59A-F916975ADB80}" presName="Name37" presStyleLbl="parChTrans1D2" presStyleIdx="0" presStyleCnt="4"/>
      <dgm:spPr/>
    </dgm:pt>
    <dgm:pt modelId="{F35232D4-D5AE-4A6C-9F86-191EC484DC74}" type="pres">
      <dgm:prSet presAssocID="{21D029E4-BF4A-47E8-B773-54C57C09BAEE}" presName="hierRoot2" presStyleCnt="0">
        <dgm:presLayoutVars>
          <dgm:hierBranch val="init"/>
        </dgm:presLayoutVars>
      </dgm:prSet>
      <dgm:spPr/>
    </dgm:pt>
    <dgm:pt modelId="{8CB10CBD-213B-4B28-9163-3075239DBC29}" type="pres">
      <dgm:prSet presAssocID="{21D029E4-BF4A-47E8-B773-54C57C09BAEE}" presName="rootComposite" presStyleCnt="0"/>
      <dgm:spPr/>
    </dgm:pt>
    <dgm:pt modelId="{42DDF8BD-6856-47DC-9DF2-8B5C6CA64058}" type="pres">
      <dgm:prSet presAssocID="{21D029E4-BF4A-47E8-B773-54C57C09BAEE}" presName="rootText" presStyleLbl="node2" presStyleIdx="0" presStyleCnt="4" custLinFactNeighborX="1307" custLinFactNeighborY="-603">
        <dgm:presLayoutVars>
          <dgm:chPref val="3"/>
        </dgm:presLayoutVars>
      </dgm:prSet>
      <dgm:spPr/>
    </dgm:pt>
    <dgm:pt modelId="{932F1423-A9E5-4E8E-A628-F7D2BDCF6EEA}" type="pres">
      <dgm:prSet presAssocID="{21D029E4-BF4A-47E8-B773-54C57C09BAEE}" presName="rootConnector" presStyleLbl="node2" presStyleIdx="0" presStyleCnt="4"/>
      <dgm:spPr/>
    </dgm:pt>
    <dgm:pt modelId="{BFE52714-5725-4FEA-9A2A-5FCB5B208BE2}" type="pres">
      <dgm:prSet presAssocID="{21D029E4-BF4A-47E8-B773-54C57C09BAEE}" presName="hierChild4" presStyleCnt="0"/>
      <dgm:spPr/>
    </dgm:pt>
    <dgm:pt modelId="{9AC85263-4E4F-4EF3-9AD0-C2B23A719DAA}" type="pres">
      <dgm:prSet presAssocID="{21D029E4-BF4A-47E8-B773-54C57C09BAEE}" presName="hierChild5" presStyleCnt="0"/>
      <dgm:spPr/>
    </dgm:pt>
    <dgm:pt modelId="{A2A114AE-1ED0-4D61-8EDD-2DE3DF95A0C6}" type="pres">
      <dgm:prSet presAssocID="{6DA8AA84-DFDA-47BA-A1E4-4379DF027776}" presName="Name37" presStyleLbl="parChTrans1D2" presStyleIdx="1" presStyleCnt="4"/>
      <dgm:spPr/>
    </dgm:pt>
    <dgm:pt modelId="{24FD9B1B-0F22-44CD-B979-184E3777EDD2}" type="pres">
      <dgm:prSet presAssocID="{B5248490-AF4C-493C-AF87-B53A4C7227B4}" presName="hierRoot2" presStyleCnt="0">
        <dgm:presLayoutVars>
          <dgm:hierBranch val="init"/>
        </dgm:presLayoutVars>
      </dgm:prSet>
      <dgm:spPr/>
    </dgm:pt>
    <dgm:pt modelId="{FA78180C-5C2D-4D47-A29B-08D80201F01A}" type="pres">
      <dgm:prSet presAssocID="{B5248490-AF4C-493C-AF87-B53A4C7227B4}" presName="rootComposite" presStyleCnt="0"/>
      <dgm:spPr/>
    </dgm:pt>
    <dgm:pt modelId="{7D283848-B423-41DE-BFC0-981C93EB1AE3}" type="pres">
      <dgm:prSet presAssocID="{B5248490-AF4C-493C-AF87-B53A4C7227B4}" presName="rootText" presStyleLbl="node2" presStyleIdx="1" presStyleCnt="4" custLinFactNeighborX="1307" custLinFactNeighborY="-603">
        <dgm:presLayoutVars>
          <dgm:chPref val="3"/>
        </dgm:presLayoutVars>
      </dgm:prSet>
      <dgm:spPr/>
    </dgm:pt>
    <dgm:pt modelId="{1D8801B5-72B8-4436-A432-D719A0252AFA}" type="pres">
      <dgm:prSet presAssocID="{B5248490-AF4C-493C-AF87-B53A4C7227B4}" presName="rootConnector" presStyleLbl="node2" presStyleIdx="1" presStyleCnt="4"/>
      <dgm:spPr/>
    </dgm:pt>
    <dgm:pt modelId="{1F3DE414-60BB-4A39-9A6D-AEF04A39A8DF}" type="pres">
      <dgm:prSet presAssocID="{B5248490-AF4C-493C-AF87-B53A4C7227B4}" presName="hierChild4" presStyleCnt="0"/>
      <dgm:spPr/>
    </dgm:pt>
    <dgm:pt modelId="{27E3B598-2BE6-42B3-9766-496DA502C819}" type="pres">
      <dgm:prSet presAssocID="{B5248490-AF4C-493C-AF87-B53A4C7227B4}" presName="hierChild5" presStyleCnt="0"/>
      <dgm:spPr/>
    </dgm:pt>
    <dgm:pt modelId="{5AE9EC7B-1465-4C67-8636-3301AFA58D6C}" type="pres">
      <dgm:prSet presAssocID="{30534150-E905-4118-9666-A2E65C0BBF7E}" presName="Name37" presStyleLbl="parChTrans1D2" presStyleIdx="2" presStyleCnt="4"/>
      <dgm:spPr/>
    </dgm:pt>
    <dgm:pt modelId="{8F8C7A88-F8DD-415E-A182-802B5A709609}" type="pres">
      <dgm:prSet presAssocID="{935CB075-CC86-42DB-B638-E70706EF6DCD}" presName="hierRoot2" presStyleCnt="0">
        <dgm:presLayoutVars>
          <dgm:hierBranch val="init"/>
        </dgm:presLayoutVars>
      </dgm:prSet>
      <dgm:spPr/>
    </dgm:pt>
    <dgm:pt modelId="{D4922656-6394-428A-AFC7-330BF2642E02}" type="pres">
      <dgm:prSet presAssocID="{935CB075-CC86-42DB-B638-E70706EF6DCD}" presName="rootComposite" presStyleCnt="0"/>
      <dgm:spPr/>
    </dgm:pt>
    <dgm:pt modelId="{071AC411-CB36-4B34-AE29-E3A258AB6CE4}" type="pres">
      <dgm:prSet presAssocID="{935CB075-CC86-42DB-B638-E70706EF6DCD}" presName="rootText" presStyleLbl="node2" presStyleIdx="2" presStyleCnt="4" custLinFactNeighborX="1307" custLinFactNeighborY="-603">
        <dgm:presLayoutVars>
          <dgm:chPref val="3"/>
        </dgm:presLayoutVars>
      </dgm:prSet>
      <dgm:spPr/>
    </dgm:pt>
    <dgm:pt modelId="{5E19588E-3180-465B-BDD6-27F85686E0B1}" type="pres">
      <dgm:prSet presAssocID="{935CB075-CC86-42DB-B638-E70706EF6DCD}" presName="rootConnector" presStyleLbl="node2" presStyleIdx="2" presStyleCnt="4"/>
      <dgm:spPr/>
    </dgm:pt>
    <dgm:pt modelId="{15EBBE01-9FE7-4557-8355-F7B688FD28EF}" type="pres">
      <dgm:prSet presAssocID="{935CB075-CC86-42DB-B638-E70706EF6DCD}" presName="hierChild4" presStyleCnt="0"/>
      <dgm:spPr/>
    </dgm:pt>
    <dgm:pt modelId="{9F95DDFF-488F-4F9F-B972-6EB50ECE3278}" type="pres">
      <dgm:prSet presAssocID="{935CB075-CC86-42DB-B638-E70706EF6DCD}" presName="hierChild5" presStyleCnt="0"/>
      <dgm:spPr/>
    </dgm:pt>
    <dgm:pt modelId="{C2075980-7711-4B6C-9830-8E87C1CDAD2A}" type="pres">
      <dgm:prSet presAssocID="{C0260CD7-9A1B-4037-8F6D-612FEA235043}" presName="Name37" presStyleLbl="parChTrans1D2" presStyleIdx="3" presStyleCnt="4"/>
      <dgm:spPr/>
    </dgm:pt>
    <dgm:pt modelId="{619E6211-B200-4986-B6C2-6576D2EFD2AE}" type="pres">
      <dgm:prSet presAssocID="{88303C6D-4B57-4C80-9527-1D61BF3092E3}" presName="hierRoot2" presStyleCnt="0">
        <dgm:presLayoutVars>
          <dgm:hierBranch val="init"/>
        </dgm:presLayoutVars>
      </dgm:prSet>
      <dgm:spPr/>
    </dgm:pt>
    <dgm:pt modelId="{72C77194-8E20-499E-8003-8777E8023774}" type="pres">
      <dgm:prSet presAssocID="{88303C6D-4B57-4C80-9527-1D61BF3092E3}" presName="rootComposite" presStyleCnt="0"/>
      <dgm:spPr/>
    </dgm:pt>
    <dgm:pt modelId="{9C2AAE10-738F-44D4-98E7-DD6E0DFA81D6}" type="pres">
      <dgm:prSet presAssocID="{88303C6D-4B57-4C80-9527-1D61BF3092E3}" presName="rootText" presStyleLbl="node2" presStyleIdx="3" presStyleCnt="4" custLinFactNeighborX="1307" custLinFactNeighborY="-603">
        <dgm:presLayoutVars>
          <dgm:chPref val="3"/>
        </dgm:presLayoutVars>
      </dgm:prSet>
      <dgm:spPr/>
    </dgm:pt>
    <dgm:pt modelId="{39800557-07E2-44CC-8FEE-946EE1D602D5}" type="pres">
      <dgm:prSet presAssocID="{88303C6D-4B57-4C80-9527-1D61BF3092E3}" presName="rootConnector" presStyleLbl="node2" presStyleIdx="3" presStyleCnt="4"/>
      <dgm:spPr/>
    </dgm:pt>
    <dgm:pt modelId="{316B7F20-C7B9-4F68-A6F9-A6F1E1E47C7C}" type="pres">
      <dgm:prSet presAssocID="{88303C6D-4B57-4C80-9527-1D61BF3092E3}" presName="hierChild4" presStyleCnt="0"/>
      <dgm:spPr/>
    </dgm:pt>
    <dgm:pt modelId="{37C039CF-4D5C-487A-806D-3CABD7DAED03}" type="pres">
      <dgm:prSet presAssocID="{88303C6D-4B57-4C80-9527-1D61BF3092E3}" presName="hierChild5" presStyleCnt="0"/>
      <dgm:spPr/>
    </dgm:pt>
    <dgm:pt modelId="{EDBBAE80-7E73-4838-A73F-3D4B7EF82CBC}" type="pres">
      <dgm:prSet presAssocID="{976C676D-F358-4E8F-A5A0-152BF910BBC6}" presName="hierChild3" presStyleCnt="0"/>
      <dgm:spPr/>
    </dgm:pt>
  </dgm:ptLst>
  <dgm:cxnLst>
    <dgm:cxn modelId="{0C2F5402-0A74-4EA8-90B4-A7C23D3C89D5}" type="presOf" srcId="{976C676D-F358-4E8F-A5A0-152BF910BBC6}" destId="{8129EA6C-B780-4FCA-A4AB-4327E955EFA1}" srcOrd="1" destOrd="0" presId="urn:microsoft.com/office/officeart/2005/8/layout/orgChart1"/>
    <dgm:cxn modelId="{E63C8505-0EB7-4BBB-90C7-66B2E6D0B1B0}" type="presOf" srcId="{88303C6D-4B57-4C80-9527-1D61BF3092E3}" destId="{9C2AAE10-738F-44D4-98E7-DD6E0DFA81D6}" srcOrd="0" destOrd="0" presId="urn:microsoft.com/office/officeart/2005/8/layout/orgChart1"/>
    <dgm:cxn modelId="{A84CB30A-5CDB-4C01-8BF1-C1E0EFFCBB66}" srcId="{976C676D-F358-4E8F-A5A0-152BF910BBC6}" destId="{935CB075-CC86-42DB-B638-E70706EF6DCD}" srcOrd="2" destOrd="0" parTransId="{30534150-E905-4118-9666-A2E65C0BBF7E}" sibTransId="{A682260F-A6E1-4277-B2AA-7412D0303F72}"/>
    <dgm:cxn modelId="{DC36190D-D2D6-4B8E-A0A4-8E85F6B11465}" type="presOf" srcId="{935CB075-CC86-42DB-B638-E70706EF6DCD}" destId="{5E19588E-3180-465B-BDD6-27F85686E0B1}" srcOrd="1" destOrd="0" presId="urn:microsoft.com/office/officeart/2005/8/layout/orgChart1"/>
    <dgm:cxn modelId="{BD05740E-6828-4D0F-99A1-96EAD714906F}" type="presOf" srcId="{8818337B-C958-4A98-A92C-6007E5FD7DDD}" destId="{9992F327-75EF-4ACF-99D0-59C31B581F22}" srcOrd="0" destOrd="0" presId="urn:microsoft.com/office/officeart/2005/8/layout/orgChart1"/>
    <dgm:cxn modelId="{F508D41C-1EBF-402A-909C-355F77D5848B}" type="presOf" srcId="{88303C6D-4B57-4C80-9527-1D61BF3092E3}" destId="{39800557-07E2-44CC-8FEE-946EE1D602D5}" srcOrd="1" destOrd="0" presId="urn:microsoft.com/office/officeart/2005/8/layout/orgChart1"/>
    <dgm:cxn modelId="{BDED602A-8402-4A22-B882-ED3C7968C6FF}" type="presOf" srcId="{C0260CD7-9A1B-4037-8F6D-612FEA235043}" destId="{C2075980-7711-4B6C-9830-8E87C1CDAD2A}" srcOrd="0" destOrd="0" presId="urn:microsoft.com/office/officeart/2005/8/layout/orgChart1"/>
    <dgm:cxn modelId="{3DA04F3E-538B-412C-B877-9F09CA1A65C3}" type="presOf" srcId="{21D029E4-BF4A-47E8-B773-54C57C09BAEE}" destId="{42DDF8BD-6856-47DC-9DF2-8B5C6CA64058}" srcOrd="0" destOrd="0" presId="urn:microsoft.com/office/officeart/2005/8/layout/orgChart1"/>
    <dgm:cxn modelId="{C0FB7060-D387-44EF-8299-9B00B6914586}" type="presOf" srcId="{935CB075-CC86-42DB-B638-E70706EF6DCD}" destId="{071AC411-CB36-4B34-AE29-E3A258AB6CE4}" srcOrd="0" destOrd="0" presId="urn:microsoft.com/office/officeart/2005/8/layout/orgChart1"/>
    <dgm:cxn modelId="{B1047C43-9EB4-47B1-94DA-8DF04D6F356B}" type="presOf" srcId="{B5248490-AF4C-493C-AF87-B53A4C7227B4}" destId="{7D283848-B423-41DE-BFC0-981C93EB1AE3}" srcOrd="0" destOrd="0" presId="urn:microsoft.com/office/officeart/2005/8/layout/orgChart1"/>
    <dgm:cxn modelId="{C7C05866-0F5F-4F35-B33F-DF49EC7C7C23}" srcId="{976C676D-F358-4E8F-A5A0-152BF910BBC6}" destId="{B5248490-AF4C-493C-AF87-B53A4C7227B4}" srcOrd="1" destOrd="0" parTransId="{6DA8AA84-DFDA-47BA-A1E4-4379DF027776}" sibTransId="{5893411A-B1E5-4E98-8E50-EB56894FB871}"/>
    <dgm:cxn modelId="{A6381A4B-F0DF-43FC-ACF5-B51093E5ABD3}" type="presOf" srcId="{6DA8AA84-DFDA-47BA-A1E4-4379DF027776}" destId="{A2A114AE-1ED0-4D61-8EDD-2DE3DF95A0C6}" srcOrd="0" destOrd="0" presId="urn:microsoft.com/office/officeart/2005/8/layout/orgChart1"/>
    <dgm:cxn modelId="{6446A259-8EE5-4DC3-8A6D-FD6E7329C3F1}" srcId="{8818337B-C958-4A98-A92C-6007E5FD7DDD}" destId="{976C676D-F358-4E8F-A5A0-152BF910BBC6}" srcOrd="0" destOrd="0" parTransId="{944B11E8-D4D3-426F-A300-6760786844E5}" sibTransId="{167E9CAC-9386-45C2-A42D-0C9A31609C2A}"/>
    <dgm:cxn modelId="{04BA1987-A45A-4B3F-844B-0456EAAF328B}" srcId="{976C676D-F358-4E8F-A5A0-152BF910BBC6}" destId="{21D029E4-BF4A-47E8-B773-54C57C09BAEE}" srcOrd="0" destOrd="0" parTransId="{5F16CEB9-BDC0-4E9A-B59A-F916975ADB80}" sibTransId="{D06F87CB-BF9A-4E14-A505-E5ECB077AAFB}"/>
    <dgm:cxn modelId="{96A0CA96-DFCB-4133-B95E-7246476090CC}" type="presOf" srcId="{976C676D-F358-4E8F-A5A0-152BF910BBC6}" destId="{FC549F4E-D314-4638-93FC-BEB3359616E4}" srcOrd="0" destOrd="0" presId="urn:microsoft.com/office/officeart/2005/8/layout/orgChart1"/>
    <dgm:cxn modelId="{3993A1A7-6DA7-4DE8-9245-5E788A084EE8}" type="presOf" srcId="{5F16CEB9-BDC0-4E9A-B59A-F916975ADB80}" destId="{5E1F7AD2-FA6C-4975-AFDF-FEBAE7ED982C}" srcOrd="0" destOrd="0" presId="urn:microsoft.com/office/officeart/2005/8/layout/orgChart1"/>
    <dgm:cxn modelId="{8345A4BD-A8DD-4AE9-B201-7CC7E18DCBF5}" type="presOf" srcId="{B5248490-AF4C-493C-AF87-B53A4C7227B4}" destId="{1D8801B5-72B8-4436-A432-D719A0252AFA}" srcOrd="1" destOrd="0" presId="urn:microsoft.com/office/officeart/2005/8/layout/orgChart1"/>
    <dgm:cxn modelId="{12EBE4C0-6904-4DF5-9FFC-5E1B33BD1F02}" type="presOf" srcId="{21D029E4-BF4A-47E8-B773-54C57C09BAEE}" destId="{932F1423-A9E5-4E8E-A628-F7D2BDCF6EEA}" srcOrd="1" destOrd="0" presId="urn:microsoft.com/office/officeart/2005/8/layout/orgChart1"/>
    <dgm:cxn modelId="{D9C935E8-95C1-4625-9EB4-1C29C558871F}" srcId="{976C676D-F358-4E8F-A5A0-152BF910BBC6}" destId="{88303C6D-4B57-4C80-9527-1D61BF3092E3}" srcOrd="3" destOrd="0" parTransId="{C0260CD7-9A1B-4037-8F6D-612FEA235043}" sibTransId="{E27BCD2A-1DD9-4D2B-9FF6-2ACD2D7EA5B8}"/>
    <dgm:cxn modelId="{F5444EFF-F1D1-45DE-BDAE-6552347E824A}" type="presOf" srcId="{30534150-E905-4118-9666-A2E65C0BBF7E}" destId="{5AE9EC7B-1465-4C67-8636-3301AFA58D6C}" srcOrd="0" destOrd="0" presId="urn:microsoft.com/office/officeart/2005/8/layout/orgChart1"/>
    <dgm:cxn modelId="{F7B4FE88-C3FC-4131-B492-8AE82E6F00FE}" type="presParOf" srcId="{9992F327-75EF-4ACF-99D0-59C31B581F22}" destId="{2FED2913-E8F3-4838-AA38-89844B074F5A}" srcOrd="0" destOrd="0" presId="urn:microsoft.com/office/officeart/2005/8/layout/orgChart1"/>
    <dgm:cxn modelId="{0330C2BC-0FB7-4506-B50B-B87409DA3EC5}" type="presParOf" srcId="{2FED2913-E8F3-4838-AA38-89844B074F5A}" destId="{A91FFA20-0645-43B5-A49E-E867A2968D31}" srcOrd="0" destOrd="0" presId="urn:microsoft.com/office/officeart/2005/8/layout/orgChart1"/>
    <dgm:cxn modelId="{A6B9E217-BBC2-4FD5-A9BC-0E1DBC41F2CF}" type="presParOf" srcId="{A91FFA20-0645-43B5-A49E-E867A2968D31}" destId="{FC549F4E-D314-4638-93FC-BEB3359616E4}" srcOrd="0" destOrd="0" presId="urn:microsoft.com/office/officeart/2005/8/layout/orgChart1"/>
    <dgm:cxn modelId="{8A859C14-797D-45FD-A1FA-1FB0636B03B0}" type="presParOf" srcId="{A91FFA20-0645-43B5-A49E-E867A2968D31}" destId="{8129EA6C-B780-4FCA-A4AB-4327E955EFA1}" srcOrd="1" destOrd="0" presId="urn:microsoft.com/office/officeart/2005/8/layout/orgChart1"/>
    <dgm:cxn modelId="{534409B8-14D5-4799-AFD1-436F8D6A1007}" type="presParOf" srcId="{2FED2913-E8F3-4838-AA38-89844B074F5A}" destId="{71F33159-A356-45AA-BF21-C77F7D5F2E60}" srcOrd="1" destOrd="0" presId="urn:microsoft.com/office/officeart/2005/8/layout/orgChart1"/>
    <dgm:cxn modelId="{0F2DB752-C187-4CFA-A7BD-E642C659322F}" type="presParOf" srcId="{71F33159-A356-45AA-BF21-C77F7D5F2E60}" destId="{5E1F7AD2-FA6C-4975-AFDF-FEBAE7ED982C}" srcOrd="0" destOrd="0" presId="urn:microsoft.com/office/officeart/2005/8/layout/orgChart1"/>
    <dgm:cxn modelId="{7B3FBC36-A772-46A4-9B0D-DEFFED6D182A}" type="presParOf" srcId="{71F33159-A356-45AA-BF21-C77F7D5F2E60}" destId="{F35232D4-D5AE-4A6C-9F86-191EC484DC74}" srcOrd="1" destOrd="0" presId="urn:microsoft.com/office/officeart/2005/8/layout/orgChart1"/>
    <dgm:cxn modelId="{1DA1EB32-C4E1-4871-BC0A-63487A864043}" type="presParOf" srcId="{F35232D4-D5AE-4A6C-9F86-191EC484DC74}" destId="{8CB10CBD-213B-4B28-9163-3075239DBC29}" srcOrd="0" destOrd="0" presId="urn:microsoft.com/office/officeart/2005/8/layout/orgChart1"/>
    <dgm:cxn modelId="{55E9F308-D4B4-447E-AE71-74A9F330272A}" type="presParOf" srcId="{8CB10CBD-213B-4B28-9163-3075239DBC29}" destId="{42DDF8BD-6856-47DC-9DF2-8B5C6CA64058}" srcOrd="0" destOrd="0" presId="urn:microsoft.com/office/officeart/2005/8/layout/orgChart1"/>
    <dgm:cxn modelId="{8DBFA180-400A-431D-B3D2-AB61741A2963}" type="presParOf" srcId="{8CB10CBD-213B-4B28-9163-3075239DBC29}" destId="{932F1423-A9E5-4E8E-A628-F7D2BDCF6EEA}" srcOrd="1" destOrd="0" presId="urn:microsoft.com/office/officeart/2005/8/layout/orgChart1"/>
    <dgm:cxn modelId="{92640056-7ABF-4511-AFEC-AD2571F34C3D}" type="presParOf" srcId="{F35232D4-D5AE-4A6C-9F86-191EC484DC74}" destId="{BFE52714-5725-4FEA-9A2A-5FCB5B208BE2}" srcOrd="1" destOrd="0" presId="urn:microsoft.com/office/officeart/2005/8/layout/orgChart1"/>
    <dgm:cxn modelId="{70AE372D-879F-4729-A1B2-D223445D794D}" type="presParOf" srcId="{F35232D4-D5AE-4A6C-9F86-191EC484DC74}" destId="{9AC85263-4E4F-4EF3-9AD0-C2B23A719DAA}" srcOrd="2" destOrd="0" presId="urn:microsoft.com/office/officeart/2005/8/layout/orgChart1"/>
    <dgm:cxn modelId="{EBCA30DA-B28B-44B7-B488-98AA4994A48B}" type="presParOf" srcId="{71F33159-A356-45AA-BF21-C77F7D5F2E60}" destId="{A2A114AE-1ED0-4D61-8EDD-2DE3DF95A0C6}" srcOrd="2" destOrd="0" presId="urn:microsoft.com/office/officeart/2005/8/layout/orgChart1"/>
    <dgm:cxn modelId="{A10A4672-02E5-4DF2-966B-D59B681ED751}" type="presParOf" srcId="{71F33159-A356-45AA-BF21-C77F7D5F2E60}" destId="{24FD9B1B-0F22-44CD-B979-184E3777EDD2}" srcOrd="3" destOrd="0" presId="urn:microsoft.com/office/officeart/2005/8/layout/orgChart1"/>
    <dgm:cxn modelId="{A64684BB-29C0-4850-93D4-A29FC1D8727C}" type="presParOf" srcId="{24FD9B1B-0F22-44CD-B979-184E3777EDD2}" destId="{FA78180C-5C2D-4D47-A29B-08D80201F01A}" srcOrd="0" destOrd="0" presId="urn:microsoft.com/office/officeart/2005/8/layout/orgChart1"/>
    <dgm:cxn modelId="{9EF3EAF9-F560-4E9B-B837-9E1B8590889A}" type="presParOf" srcId="{FA78180C-5C2D-4D47-A29B-08D80201F01A}" destId="{7D283848-B423-41DE-BFC0-981C93EB1AE3}" srcOrd="0" destOrd="0" presId="urn:microsoft.com/office/officeart/2005/8/layout/orgChart1"/>
    <dgm:cxn modelId="{AFD23F63-CDEB-4E7D-89AF-A0A5E06AE16B}" type="presParOf" srcId="{FA78180C-5C2D-4D47-A29B-08D80201F01A}" destId="{1D8801B5-72B8-4436-A432-D719A0252AFA}" srcOrd="1" destOrd="0" presId="urn:microsoft.com/office/officeart/2005/8/layout/orgChart1"/>
    <dgm:cxn modelId="{AE2DC1C2-5691-4A8D-80DD-29B9D0722EB2}" type="presParOf" srcId="{24FD9B1B-0F22-44CD-B979-184E3777EDD2}" destId="{1F3DE414-60BB-4A39-9A6D-AEF04A39A8DF}" srcOrd="1" destOrd="0" presId="urn:microsoft.com/office/officeart/2005/8/layout/orgChart1"/>
    <dgm:cxn modelId="{49E141B3-8682-4E2E-AF9B-7BD7AAFAFC30}" type="presParOf" srcId="{24FD9B1B-0F22-44CD-B979-184E3777EDD2}" destId="{27E3B598-2BE6-42B3-9766-496DA502C819}" srcOrd="2" destOrd="0" presId="urn:microsoft.com/office/officeart/2005/8/layout/orgChart1"/>
    <dgm:cxn modelId="{95CB128B-79A0-49C0-A105-EA60A8D567F0}" type="presParOf" srcId="{71F33159-A356-45AA-BF21-C77F7D5F2E60}" destId="{5AE9EC7B-1465-4C67-8636-3301AFA58D6C}" srcOrd="4" destOrd="0" presId="urn:microsoft.com/office/officeart/2005/8/layout/orgChart1"/>
    <dgm:cxn modelId="{25495931-52F4-49DD-A0EA-7C30608837BF}" type="presParOf" srcId="{71F33159-A356-45AA-BF21-C77F7D5F2E60}" destId="{8F8C7A88-F8DD-415E-A182-802B5A709609}" srcOrd="5" destOrd="0" presId="urn:microsoft.com/office/officeart/2005/8/layout/orgChart1"/>
    <dgm:cxn modelId="{EAC13740-0433-4C62-9108-9172AF9BA990}" type="presParOf" srcId="{8F8C7A88-F8DD-415E-A182-802B5A709609}" destId="{D4922656-6394-428A-AFC7-330BF2642E02}" srcOrd="0" destOrd="0" presId="urn:microsoft.com/office/officeart/2005/8/layout/orgChart1"/>
    <dgm:cxn modelId="{2FEF8420-1C7F-4400-B12C-75BDCD8CCB60}" type="presParOf" srcId="{D4922656-6394-428A-AFC7-330BF2642E02}" destId="{071AC411-CB36-4B34-AE29-E3A258AB6CE4}" srcOrd="0" destOrd="0" presId="urn:microsoft.com/office/officeart/2005/8/layout/orgChart1"/>
    <dgm:cxn modelId="{C822D5A3-69F0-433B-BFF6-850A35CF35A0}" type="presParOf" srcId="{D4922656-6394-428A-AFC7-330BF2642E02}" destId="{5E19588E-3180-465B-BDD6-27F85686E0B1}" srcOrd="1" destOrd="0" presId="urn:microsoft.com/office/officeart/2005/8/layout/orgChart1"/>
    <dgm:cxn modelId="{2975F8F0-A258-4425-9DB1-0D98269477DF}" type="presParOf" srcId="{8F8C7A88-F8DD-415E-A182-802B5A709609}" destId="{15EBBE01-9FE7-4557-8355-F7B688FD28EF}" srcOrd="1" destOrd="0" presId="urn:microsoft.com/office/officeart/2005/8/layout/orgChart1"/>
    <dgm:cxn modelId="{0C26E3CF-8518-47D4-8E63-33114A404069}" type="presParOf" srcId="{8F8C7A88-F8DD-415E-A182-802B5A709609}" destId="{9F95DDFF-488F-4F9F-B972-6EB50ECE3278}" srcOrd="2" destOrd="0" presId="urn:microsoft.com/office/officeart/2005/8/layout/orgChart1"/>
    <dgm:cxn modelId="{B048F90C-988B-4A27-AB0B-AA2B08073AD4}" type="presParOf" srcId="{71F33159-A356-45AA-BF21-C77F7D5F2E60}" destId="{C2075980-7711-4B6C-9830-8E87C1CDAD2A}" srcOrd="6" destOrd="0" presId="urn:microsoft.com/office/officeart/2005/8/layout/orgChart1"/>
    <dgm:cxn modelId="{A9B2C02E-2E80-4669-A209-8C7268CE3257}" type="presParOf" srcId="{71F33159-A356-45AA-BF21-C77F7D5F2E60}" destId="{619E6211-B200-4986-B6C2-6576D2EFD2AE}" srcOrd="7" destOrd="0" presId="urn:microsoft.com/office/officeart/2005/8/layout/orgChart1"/>
    <dgm:cxn modelId="{5174B4BC-4F83-4D13-BDB6-0C7D29D0F823}" type="presParOf" srcId="{619E6211-B200-4986-B6C2-6576D2EFD2AE}" destId="{72C77194-8E20-499E-8003-8777E8023774}" srcOrd="0" destOrd="0" presId="urn:microsoft.com/office/officeart/2005/8/layout/orgChart1"/>
    <dgm:cxn modelId="{40B042BC-3B0B-4540-AE55-8A752EDDD03B}" type="presParOf" srcId="{72C77194-8E20-499E-8003-8777E8023774}" destId="{9C2AAE10-738F-44D4-98E7-DD6E0DFA81D6}" srcOrd="0" destOrd="0" presId="urn:microsoft.com/office/officeart/2005/8/layout/orgChart1"/>
    <dgm:cxn modelId="{550CE2AB-E0C4-4CF6-A913-7EFFEEF272E7}" type="presParOf" srcId="{72C77194-8E20-499E-8003-8777E8023774}" destId="{39800557-07E2-44CC-8FEE-946EE1D602D5}" srcOrd="1" destOrd="0" presId="urn:microsoft.com/office/officeart/2005/8/layout/orgChart1"/>
    <dgm:cxn modelId="{222291E6-7ED1-4362-9E4E-C27956B7766F}" type="presParOf" srcId="{619E6211-B200-4986-B6C2-6576D2EFD2AE}" destId="{316B7F20-C7B9-4F68-A6F9-A6F1E1E47C7C}" srcOrd="1" destOrd="0" presId="urn:microsoft.com/office/officeart/2005/8/layout/orgChart1"/>
    <dgm:cxn modelId="{291D412F-60E1-4E70-808D-8A9849C50A95}" type="presParOf" srcId="{619E6211-B200-4986-B6C2-6576D2EFD2AE}" destId="{37C039CF-4D5C-487A-806D-3CABD7DAED03}" srcOrd="2" destOrd="0" presId="urn:microsoft.com/office/officeart/2005/8/layout/orgChart1"/>
    <dgm:cxn modelId="{12FCEE97-FE52-43AC-8308-FCF4A72DEE5D}" type="presParOf" srcId="{2FED2913-E8F3-4838-AA38-89844B074F5A}" destId="{EDBBAE80-7E73-4838-A73F-3D4B7EF82CB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6" qsCatId="simple" csTypeId="urn:microsoft.com/office/officeart/2005/8/colors/accent0_2#6" csCatId="mainScheme" phldr="1"/>
      <dgm:spPr/>
      <dgm:t>
        <a:bodyPr/>
        <a:lstStyle/>
        <a:p>
          <a:endParaRPr lang="en-US"/>
        </a:p>
      </dgm:t>
    </dgm:pt>
    <dgm:pt modelId="{976C676D-F358-4E8F-A5A0-152BF910BBC6}">
      <dgm:prSet phldrT="[Text]" custT="1"/>
      <dgm:spPr/>
      <dgm:t>
        <a:bodyPr/>
        <a:lstStyle/>
        <a:p>
          <a:r>
            <a:rPr lang="en-US" sz="2000" dirty="0"/>
            <a:t>President</a:t>
          </a:r>
        </a:p>
      </dgm:t>
    </dgm:pt>
    <dgm:pt modelId="{944B11E8-D4D3-426F-A300-6760786844E5}" type="parTrans" cxnId="{6446A259-8EE5-4DC3-8A6D-FD6E7329C3F1}">
      <dgm:prSet/>
      <dgm:spPr/>
      <dgm:t>
        <a:bodyPr/>
        <a:lstStyle/>
        <a:p>
          <a:endParaRPr lang="en-US"/>
        </a:p>
      </dgm:t>
    </dgm:pt>
    <dgm:pt modelId="{167E9CAC-9386-45C2-A42D-0C9A31609C2A}" type="sibTrans" cxnId="{6446A259-8EE5-4DC3-8A6D-FD6E7329C3F1}">
      <dgm:prSet/>
      <dgm:spPr/>
      <dgm:t>
        <a:bodyPr/>
        <a:lstStyle/>
        <a:p>
          <a:endParaRPr lang="en-US"/>
        </a:p>
      </dgm:t>
    </dgm:pt>
    <dgm:pt modelId="{00B6FF6D-3ABB-4CA5-B240-819F577760DF}" type="asst">
      <dgm:prSet phldrT="[Text]" custT="1"/>
      <dgm:spPr>
        <a:solidFill>
          <a:schemeClr val="accent6">
            <a:lumMod val="60000"/>
            <a:lumOff val="40000"/>
            <a:alpha val="30000"/>
          </a:schemeClr>
        </a:solidFill>
      </dgm:spPr>
      <dgm:t>
        <a:bodyPr/>
        <a:lstStyle/>
        <a:p>
          <a:r>
            <a:rPr lang="en-US" sz="2000" dirty="0"/>
            <a:t>Human Resources</a:t>
          </a:r>
        </a:p>
      </dgm:t>
    </dgm:pt>
    <dgm:pt modelId="{428DF9F0-3FE4-41A5-B392-5920B170EF71}" type="parTrans" cxnId="{33D3C400-9742-40E1-8D17-688E90DD55D5}">
      <dgm:prSet/>
      <dgm:spPr/>
      <dgm:t>
        <a:bodyPr/>
        <a:lstStyle/>
        <a:p>
          <a:endParaRPr lang="en-US" sz="2000"/>
        </a:p>
      </dgm:t>
    </dgm:pt>
    <dgm:pt modelId="{C8B1C15C-2858-4894-BD8A-0179F020175B}" type="sibTrans" cxnId="{33D3C400-9742-40E1-8D17-688E90DD55D5}">
      <dgm:prSet/>
      <dgm:spPr/>
      <dgm:t>
        <a:bodyPr/>
        <a:lstStyle/>
        <a:p>
          <a:endParaRPr lang="en-US"/>
        </a:p>
      </dgm:t>
    </dgm:pt>
    <dgm:pt modelId="{21D029E4-BF4A-47E8-B773-54C57C09BAEE}">
      <dgm:prSet phldrT="[Text]" custT="1"/>
      <dgm:spPr/>
      <dgm:t>
        <a:bodyPr/>
        <a:lstStyle/>
        <a:p>
          <a:r>
            <a:rPr lang="en-US" sz="2000" dirty="0"/>
            <a:t>VP Engineering</a:t>
          </a:r>
        </a:p>
      </dgm:t>
    </dgm:pt>
    <dgm:pt modelId="{5F16CEB9-BDC0-4E9A-B59A-F916975ADB80}" type="parTrans" cxnId="{04BA1987-A45A-4B3F-844B-0456EAAF328B}">
      <dgm:prSet/>
      <dgm:spPr/>
      <dgm:t>
        <a:bodyPr/>
        <a:lstStyle/>
        <a:p>
          <a:endParaRPr lang="en-US" sz="2000"/>
        </a:p>
      </dgm:t>
    </dgm:pt>
    <dgm:pt modelId="{D06F87CB-BF9A-4E14-A505-E5ECB077AAFB}" type="sibTrans" cxnId="{04BA1987-A45A-4B3F-844B-0456EAAF328B}">
      <dgm:prSet/>
      <dgm:spPr/>
      <dgm:t>
        <a:bodyPr/>
        <a:lstStyle/>
        <a:p>
          <a:endParaRPr lang="en-US"/>
        </a:p>
      </dgm:t>
    </dgm:pt>
    <dgm:pt modelId="{935CB075-CC86-42DB-B638-E70706EF6DCD}">
      <dgm:prSet phldrT="[Text]" custT="1"/>
      <dgm:spPr>
        <a:noFill/>
      </dgm:spPr>
      <dgm:t>
        <a:bodyPr/>
        <a:lstStyle/>
        <a:p>
          <a:r>
            <a:rPr lang="en-US" sz="2000" dirty="0">
              <a:solidFill>
                <a:schemeClr val="tx1"/>
              </a:solidFill>
            </a:rPr>
            <a:t>VP Marketing</a:t>
          </a:r>
          <a:br>
            <a:rPr lang="en-US" sz="2000" dirty="0">
              <a:solidFill>
                <a:schemeClr val="tx1"/>
              </a:solidFill>
            </a:rPr>
          </a:br>
          <a:r>
            <a:rPr lang="en-US" sz="2000" dirty="0">
              <a:solidFill>
                <a:schemeClr val="tx1"/>
              </a:solidFill>
            </a:rPr>
            <a:t>&amp; Sales</a:t>
          </a:r>
        </a:p>
      </dgm:t>
    </dgm:pt>
    <dgm:pt modelId="{30534150-E905-4118-9666-A2E65C0BBF7E}" type="parTrans" cxnId="{A84CB30A-5CDB-4C01-8BF1-C1E0EFFCBB66}">
      <dgm:prSet/>
      <dgm:spPr/>
      <dgm:t>
        <a:bodyPr/>
        <a:lstStyle/>
        <a:p>
          <a:endParaRPr lang="en-US" sz="2000"/>
        </a:p>
      </dgm:t>
    </dgm:pt>
    <dgm:pt modelId="{A682260F-A6E1-4277-B2AA-7412D0303F72}" type="sibTrans" cxnId="{A84CB30A-5CDB-4C01-8BF1-C1E0EFFCBB66}">
      <dgm:prSet/>
      <dgm:spPr/>
      <dgm:t>
        <a:bodyPr/>
        <a:lstStyle/>
        <a:p>
          <a:endParaRPr lang="en-US"/>
        </a:p>
      </dgm:t>
    </dgm:pt>
    <dgm:pt modelId="{88303C6D-4B57-4C80-9527-1D61BF3092E3}">
      <dgm:prSet phldrT="[Text]" custT="1"/>
      <dgm:spPr/>
      <dgm:t>
        <a:bodyPr/>
        <a:lstStyle/>
        <a:p>
          <a:r>
            <a:rPr lang="en-US" sz="2000" dirty="0"/>
            <a:t>VP Finance</a:t>
          </a:r>
        </a:p>
      </dgm:t>
    </dgm:pt>
    <dgm:pt modelId="{C0260CD7-9A1B-4037-8F6D-612FEA235043}" type="parTrans" cxnId="{D9C935E8-95C1-4625-9EB4-1C29C558871F}">
      <dgm:prSet/>
      <dgm:spPr/>
      <dgm:t>
        <a:bodyPr/>
        <a:lstStyle/>
        <a:p>
          <a:endParaRPr lang="en-US" sz="2000"/>
        </a:p>
      </dgm:t>
    </dgm:pt>
    <dgm:pt modelId="{E27BCD2A-1DD9-4D2B-9FF6-2ACD2D7EA5B8}" type="sibTrans" cxnId="{D9C935E8-95C1-4625-9EB4-1C29C558871F}">
      <dgm:prSet/>
      <dgm:spPr/>
      <dgm:t>
        <a:bodyPr/>
        <a:lstStyle/>
        <a:p>
          <a:endParaRPr lang="en-US"/>
        </a:p>
      </dgm:t>
    </dgm:pt>
    <dgm:pt modelId="{B5248490-AF4C-493C-AF87-B53A4C7227B4}">
      <dgm:prSet phldrT="[Text]" custT="1"/>
      <dgm:spPr/>
      <dgm:t>
        <a:bodyPr/>
        <a:lstStyle/>
        <a:p>
          <a:r>
            <a:rPr lang="en-US" sz="2000" dirty="0"/>
            <a:t>VP Manufacturing</a:t>
          </a:r>
        </a:p>
      </dgm:t>
    </dgm:pt>
    <dgm:pt modelId="{6DA8AA84-DFDA-47BA-A1E4-4379DF027776}" type="parTrans" cxnId="{C7C05866-0F5F-4F35-B33F-DF49EC7C7C23}">
      <dgm:prSet/>
      <dgm:spPr/>
      <dgm:t>
        <a:bodyPr/>
        <a:lstStyle/>
        <a:p>
          <a:endParaRPr lang="en-US" sz="2000"/>
        </a:p>
      </dgm:t>
    </dgm:pt>
    <dgm:pt modelId="{5893411A-B1E5-4E98-8E50-EB56894FB871}" type="sibTrans" cxnId="{C7C05866-0F5F-4F35-B33F-DF49EC7C7C23}">
      <dgm:prSet/>
      <dgm:spPr/>
      <dgm:t>
        <a:bodyPr/>
        <a:lstStyle/>
        <a:p>
          <a:endParaRPr lang="en-US"/>
        </a:p>
      </dgm:t>
    </dgm:pt>
    <dgm:pt modelId="{333FBA2A-E1DB-468C-AD75-CB44F608BC30}" type="asst">
      <dgm:prSet phldrT="[Text]" custT="1"/>
      <dgm:spPr>
        <a:solidFill>
          <a:schemeClr val="accent6">
            <a:lumMod val="60000"/>
            <a:lumOff val="40000"/>
            <a:alpha val="30000"/>
          </a:schemeClr>
        </a:solidFill>
      </dgm:spPr>
      <dgm:t>
        <a:bodyPr/>
        <a:lstStyle/>
        <a:p>
          <a:r>
            <a:rPr lang="en-US" sz="2000" dirty="0"/>
            <a:t>Legal</a:t>
          </a:r>
        </a:p>
      </dgm:t>
    </dgm:pt>
    <dgm:pt modelId="{75E144F6-319A-4ABA-9C65-F24F1A3C0752}" type="parTrans" cxnId="{AC5C6F60-5C0F-49B8-98CA-248847127BFC}">
      <dgm:prSet/>
      <dgm:spPr/>
      <dgm:t>
        <a:bodyPr/>
        <a:lstStyle/>
        <a:p>
          <a:endParaRPr lang="en-US"/>
        </a:p>
      </dgm:t>
    </dgm:pt>
    <dgm:pt modelId="{92213365-A199-4C44-BCF5-05536F0CBEFD}" type="sibTrans" cxnId="{AC5C6F60-5C0F-49B8-98CA-248847127BFC}">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2FED2913-E8F3-4838-AA38-89844B074F5A}" type="pres">
      <dgm:prSet presAssocID="{976C676D-F358-4E8F-A5A0-152BF910BBC6}" presName="hierRoot1" presStyleCnt="0">
        <dgm:presLayoutVars>
          <dgm:hierBranch val="init"/>
        </dgm:presLayoutVars>
      </dgm:prSet>
      <dgm:spPr/>
    </dgm:pt>
    <dgm:pt modelId="{A91FFA20-0645-43B5-A49E-E867A2968D31}" type="pres">
      <dgm:prSet presAssocID="{976C676D-F358-4E8F-A5A0-152BF910BBC6}" presName="rootComposite1" presStyleCnt="0"/>
      <dgm:spPr/>
    </dgm:pt>
    <dgm:pt modelId="{FC549F4E-D314-4638-93FC-BEB3359616E4}" type="pres">
      <dgm:prSet presAssocID="{976C676D-F358-4E8F-A5A0-152BF910BBC6}" presName="rootText1" presStyleLbl="node0" presStyleIdx="0" presStyleCnt="1" custLinFactNeighborX="0" custLinFactNeighborY="13648">
        <dgm:presLayoutVars>
          <dgm:chPref val="3"/>
        </dgm:presLayoutVars>
      </dgm:prSet>
      <dgm:spPr/>
    </dgm:pt>
    <dgm:pt modelId="{8129EA6C-B780-4FCA-A4AB-4327E955EFA1}" type="pres">
      <dgm:prSet presAssocID="{976C676D-F358-4E8F-A5A0-152BF910BBC6}" presName="rootConnector1" presStyleLbl="node1" presStyleIdx="0" presStyleCnt="0"/>
      <dgm:spPr/>
    </dgm:pt>
    <dgm:pt modelId="{71F33159-A356-45AA-BF21-C77F7D5F2E60}" type="pres">
      <dgm:prSet presAssocID="{976C676D-F358-4E8F-A5A0-152BF910BBC6}" presName="hierChild2" presStyleCnt="0"/>
      <dgm:spPr/>
    </dgm:pt>
    <dgm:pt modelId="{5E1F7AD2-FA6C-4975-AFDF-FEBAE7ED982C}" type="pres">
      <dgm:prSet presAssocID="{5F16CEB9-BDC0-4E9A-B59A-F916975ADB80}" presName="Name37" presStyleLbl="parChTrans1D2" presStyleIdx="0" presStyleCnt="6"/>
      <dgm:spPr/>
    </dgm:pt>
    <dgm:pt modelId="{F35232D4-D5AE-4A6C-9F86-191EC484DC74}" type="pres">
      <dgm:prSet presAssocID="{21D029E4-BF4A-47E8-B773-54C57C09BAEE}" presName="hierRoot2" presStyleCnt="0">
        <dgm:presLayoutVars>
          <dgm:hierBranch val="init"/>
        </dgm:presLayoutVars>
      </dgm:prSet>
      <dgm:spPr/>
    </dgm:pt>
    <dgm:pt modelId="{8CB10CBD-213B-4B28-9163-3075239DBC29}" type="pres">
      <dgm:prSet presAssocID="{21D029E4-BF4A-47E8-B773-54C57C09BAEE}" presName="rootComposite" presStyleCnt="0"/>
      <dgm:spPr/>
    </dgm:pt>
    <dgm:pt modelId="{42DDF8BD-6856-47DC-9DF2-8B5C6CA64058}" type="pres">
      <dgm:prSet presAssocID="{21D029E4-BF4A-47E8-B773-54C57C09BAEE}" presName="rootText" presStyleLbl="node2" presStyleIdx="0" presStyleCnt="4" custLinFactNeighborX="1307" custLinFactNeighborY="-603">
        <dgm:presLayoutVars>
          <dgm:chPref val="3"/>
        </dgm:presLayoutVars>
      </dgm:prSet>
      <dgm:spPr/>
    </dgm:pt>
    <dgm:pt modelId="{932F1423-A9E5-4E8E-A628-F7D2BDCF6EEA}" type="pres">
      <dgm:prSet presAssocID="{21D029E4-BF4A-47E8-B773-54C57C09BAEE}" presName="rootConnector" presStyleLbl="node2" presStyleIdx="0" presStyleCnt="4"/>
      <dgm:spPr/>
    </dgm:pt>
    <dgm:pt modelId="{BFE52714-5725-4FEA-9A2A-5FCB5B208BE2}" type="pres">
      <dgm:prSet presAssocID="{21D029E4-BF4A-47E8-B773-54C57C09BAEE}" presName="hierChild4" presStyleCnt="0"/>
      <dgm:spPr/>
    </dgm:pt>
    <dgm:pt modelId="{9AC85263-4E4F-4EF3-9AD0-C2B23A719DAA}" type="pres">
      <dgm:prSet presAssocID="{21D029E4-BF4A-47E8-B773-54C57C09BAEE}" presName="hierChild5" presStyleCnt="0"/>
      <dgm:spPr/>
    </dgm:pt>
    <dgm:pt modelId="{A2A114AE-1ED0-4D61-8EDD-2DE3DF95A0C6}" type="pres">
      <dgm:prSet presAssocID="{6DA8AA84-DFDA-47BA-A1E4-4379DF027776}" presName="Name37" presStyleLbl="parChTrans1D2" presStyleIdx="1" presStyleCnt="6"/>
      <dgm:spPr/>
    </dgm:pt>
    <dgm:pt modelId="{24FD9B1B-0F22-44CD-B979-184E3777EDD2}" type="pres">
      <dgm:prSet presAssocID="{B5248490-AF4C-493C-AF87-B53A4C7227B4}" presName="hierRoot2" presStyleCnt="0">
        <dgm:presLayoutVars>
          <dgm:hierBranch val="init"/>
        </dgm:presLayoutVars>
      </dgm:prSet>
      <dgm:spPr/>
    </dgm:pt>
    <dgm:pt modelId="{FA78180C-5C2D-4D47-A29B-08D80201F01A}" type="pres">
      <dgm:prSet presAssocID="{B5248490-AF4C-493C-AF87-B53A4C7227B4}" presName="rootComposite" presStyleCnt="0"/>
      <dgm:spPr/>
    </dgm:pt>
    <dgm:pt modelId="{7D283848-B423-41DE-BFC0-981C93EB1AE3}" type="pres">
      <dgm:prSet presAssocID="{B5248490-AF4C-493C-AF87-B53A4C7227B4}" presName="rootText" presStyleLbl="node2" presStyleIdx="1" presStyleCnt="4" custLinFactNeighborX="1307" custLinFactNeighborY="-603">
        <dgm:presLayoutVars>
          <dgm:chPref val="3"/>
        </dgm:presLayoutVars>
      </dgm:prSet>
      <dgm:spPr/>
    </dgm:pt>
    <dgm:pt modelId="{1D8801B5-72B8-4436-A432-D719A0252AFA}" type="pres">
      <dgm:prSet presAssocID="{B5248490-AF4C-493C-AF87-B53A4C7227B4}" presName="rootConnector" presStyleLbl="node2" presStyleIdx="1" presStyleCnt="4"/>
      <dgm:spPr/>
    </dgm:pt>
    <dgm:pt modelId="{1F3DE414-60BB-4A39-9A6D-AEF04A39A8DF}" type="pres">
      <dgm:prSet presAssocID="{B5248490-AF4C-493C-AF87-B53A4C7227B4}" presName="hierChild4" presStyleCnt="0"/>
      <dgm:spPr/>
    </dgm:pt>
    <dgm:pt modelId="{27E3B598-2BE6-42B3-9766-496DA502C819}" type="pres">
      <dgm:prSet presAssocID="{B5248490-AF4C-493C-AF87-B53A4C7227B4}" presName="hierChild5" presStyleCnt="0"/>
      <dgm:spPr/>
    </dgm:pt>
    <dgm:pt modelId="{5AE9EC7B-1465-4C67-8636-3301AFA58D6C}" type="pres">
      <dgm:prSet presAssocID="{30534150-E905-4118-9666-A2E65C0BBF7E}" presName="Name37" presStyleLbl="parChTrans1D2" presStyleIdx="2" presStyleCnt="6"/>
      <dgm:spPr/>
    </dgm:pt>
    <dgm:pt modelId="{8F8C7A88-F8DD-415E-A182-802B5A709609}" type="pres">
      <dgm:prSet presAssocID="{935CB075-CC86-42DB-B638-E70706EF6DCD}" presName="hierRoot2" presStyleCnt="0">
        <dgm:presLayoutVars>
          <dgm:hierBranch val="init"/>
        </dgm:presLayoutVars>
      </dgm:prSet>
      <dgm:spPr/>
    </dgm:pt>
    <dgm:pt modelId="{D4922656-6394-428A-AFC7-330BF2642E02}" type="pres">
      <dgm:prSet presAssocID="{935CB075-CC86-42DB-B638-E70706EF6DCD}" presName="rootComposite" presStyleCnt="0"/>
      <dgm:spPr/>
    </dgm:pt>
    <dgm:pt modelId="{071AC411-CB36-4B34-AE29-E3A258AB6CE4}" type="pres">
      <dgm:prSet presAssocID="{935CB075-CC86-42DB-B638-E70706EF6DCD}" presName="rootText" presStyleLbl="node2" presStyleIdx="2" presStyleCnt="4" custLinFactNeighborX="1307" custLinFactNeighborY="-603">
        <dgm:presLayoutVars>
          <dgm:chPref val="3"/>
        </dgm:presLayoutVars>
      </dgm:prSet>
      <dgm:spPr/>
    </dgm:pt>
    <dgm:pt modelId="{5E19588E-3180-465B-BDD6-27F85686E0B1}" type="pres">
      <dgm:prSet presAssocID="{935CB075-CC86-42DB-B638-E70706EF6DCD}" presName="rootConnector" presStyleLbl="node2" presStyleIdx="2" presStyleCnt="4"/>
      <dgm:spPr/>
    </dgm:pt>
    <dgm:pt modelId="{15EBBE01-9FE7-4557-8355-F7B688FD28EF}" type="pres">
      <dgm:prSet presAssocID="{935CB075-CC86-42DB-B638-E70706EF6DCD}" presName="hierChild4" presStyleCnt="0"/>
      <dgm:spPr/>
    </dgm:pt>
    <dgm:pt modelId="{9F95DDFF-488F-4F9F-B972-6EB50ECE3278}" type="pres">
      <dgm:prSet presAssocID="{935CB075-CC86-42DB-B638-E70706EF6DCD}" presName="hierChild5" presStyleCnt="0"/>
      <dgm:spPr/>
    </dgm:pt>
    <dgm:pt modelId="{C2075980-7711-4B6C-9830-8E87C1CDAD2A}" type="pres">
      <dgm:prSet presAssocID="{C0260CD7-9A1B-4037-8F6D-612FEA235043}" presName="Name37" presStyleLbl="parChTrans1D2" presStyleIdx="3" presStyleCnt="6"/>
      <dgm:spPr/>
    </dgm:pt>
    <dgm:pt modelId="{619E6211-B200-4986-B6C2-6576D2EFD2AE}" type="pres">
      <dgm:prSet presAssocID="{88303C6D-4B57-4C80-9527-1D61BF3092E3}" presName="hierRoot2" presStyleCnt="0">
        <dgm:presLayoutVars>
          <dgm:hierBranch val="init"/>
        </dgm:presLayoutVars>
      </dgm:prSet>
      <dgm:spPr/>
    </dgm:pt>
    <dgm:pt modelId="{72C77194-8E20-499E-8003-8777E8023774}" type="pres">
      <dgm:prSet presAssocID="{88303C6D-4B57-4C80-9527-1D61BF3092E3}" presName="rootComposite" presStyleCnt="0"/>
      <dgm:spPr/>
    </dgm:pt>
    <dgm:pt modelId="{9C2AAE10-738F-44D4-98E7-DD6E0DFA81D6}" type="pres">
      <dgm:prSet presAssocID="{88303C6D-4B57-4C80-9527-1D61BF3092E3}" presName="rootText" presStyleLbl="node2" presStyleIdx="3" presStyleCnt="4" custLinFactNeighborX="1307" custLinFactNeighborY="-603">
        <dgm:presLayoutVars>
          <dgm:chPref val="3"/>
        </dgm:presLayoutVars>
      </dgm:prSet>
      <dgm:spPr/>
    </dgm:pt>
    <dgm:pt modelId="{39800557-07E2-44CC-8FEE-946EE1D602D5}" type="pres">
      <dgm:prSet presAssocID="{88303C6D-4B57-4C80-9527-1D61BF3092E3}" presName="rootConnector" presStyleLbl="node2" presStyleIdx="3" presStyleCnt="4"/>
      <dgm:spPr/>
    </dgm:pt>
    <dgm:pt modelId="{316B7F20-C7B9-4F68-A6F9-A6F1E1E47C7C}" type="pres">
      <dgm:prSet presAssocID="{88303C6D-4B57-4C80-9527-1D61BF3092E3}" presName="hierChild4" presStyleCnt="0"/>
      <dgm:spPr/>
    </dgm:pt>
    <dgm:pt modelId="{37C039CF-4D5C-487A-806D-3CABD7DAED03}" type="pres">
      <dgm:prSet presAssocID="{88303C6D-4B57-4C80-9527-1D61BF3092E3}" presName="hierChild5" presStyleCnt="0"/>
      <dgm:spPr/>
    </dgm:pt>
    <dgm:pt modelId="{EDBBAE80-7E73-4838-A73F-3D4B7EF82CBC}" type="pres">
      <dgm:prSet presAssocID="{976C676D-F358-4E8F-A5A0-152BF910BBC6}" presName="hierChild3" presStyleCnt="0"/>
      <dgm:spPr/>
    </dgm:pt>
    <dgm:pt modelId="{368D6066-67F1-481F-AAFC-59E212F87CD4}" type="pres">
      <dgm:prSet presAssocID="{428DF9F0-3FE4-41A5-B392-5920B170EF71}" presName="Name111" presStyleLbl="parChTrans1D2" presStyleIdx="4" presStyleCnt="6"/>
      <dgm:spPr/>
    </dgm:pt>
    <dgm:pt modelId="{41A010BA-5677-4CBB-9845-4FC74E8A6A32}" type="pres">
      <dgm:prSet presAssocID="{00B6FF6D-3ABB-4CA5-B240-819F577760DF}" presName="hierRoot3" presStyleCnt="0">
        <dgm:presLayoutVars>
          <dgm:hierBranch val="init"/>
        </dgm:presLayoutVars>
      </dgm:prSet>
      <dgm:spPr/>
    </dgm:pt>
    <dgm:pt modelId="{1AC421FA-1819-4622-BB0C-37DBECD2D7BA}" type="pres">
      <dgm:prSet presAssocID="{00B6FF6D-3ABB-4CA5-B240-819F577760DF}" presName="rootComposite3" presStyleCnt="0"/>
      <dgm:spPr/>
    </dgm:pt>
    <dgm:pt modelId="{225267C2-F673-41C3-8B2F-9152ADABA50A}" type="pres">
      <dgm:prSet presAssocID="{00B6FF6D-3ABB-4CA5-B240-819F577760DF}" presName="rootText3" presStyleLbl="asst1" presStyleIdx="0" presStyleCnt="2" custLinFactNeighborX="1307" custLinFactNeighborY="-603">
        <dgm:presLayoutVars>
          <dgm:chPref val="3"/>
        </dgm:presLayoutVars>
      </dgm:prSet>
      <dgm:spPr/>
    </dgm:pt>
    <dgm:pt modelId="{51BE4448-A228-4F06-A2DD-2EAAD4F49A4A}" type="pres">
      <dgm:prSet presAssocID="{00B6FF6D-3ABB-4CA5-B240-819F577760DF}" presName="rootConnector3" presStyleLbl="asst1" presStyleIdx="0" presStyleCnt="2"/>
      <dgm:spPr/>
    </dgm:pt>
    <dgm:pt modelId="{6EE61D56-6EEC-4D5C-BDA3-CA248DB02378}" type="pres">
      <dgm:prSet presAssocID="{00B6FF6D-3ABB-4CA5-B240-819F577760DF}" presName="hierChild6" presStyleCnt="0"/>
      <dgm:spPr/>
    </dgm:pt>
    <dgm:pt modelId="{11F92CE5-8392-4AF6-8DFD-4FC38D1B0AD3}" type="pres">
      <dgm:prSet presAssocID="{00B6FF6D-3ABB-4CA5-B240-819F577760DF}" presName="hierChild7" presStyleCnt="0"/>
      <dgm:spPr/>
    </dgm:pt>
    <dgm:pt modelId="{963D2EC2-34E0-4976-A4A4-B69B7A1D9E3A}" type="pres">
      <dgm:prSet presAssocID="{75E144F6-319A-4ABA-9C65-F24F1A3C0752}" presName="Name111" presStyleLbl="parChTrans1D2" presStyleIdx="5" presStyleCnt="6"/>
      <dgm:spPr/>
    </dgm:pt>
    <dgm:pt modelId="{D1B13A5B-6FE7-4A3B-9C8B-275DF1AC3AAF}" type="pres">
      <dgm:prSet presAssocID="{333FBA2A-E1DB-468C-AD75-CB44F608BC30}" presName="hierRoot3" presStyleCnt="0">
        <dgm:presLayoutVars>
          <dgm:hierBranch val="init"/>
        </dgm:presLayoutVars>
      </dgm:prSet>
      <dgm:spPr/>
    </dgm:pt>
    <dgm:pt modelId="{95BCF038-BF64-4E3B-A277-DEF8B57AC16B}" type="pres">
      <dgm:prSet presAssocID="{333FBA2A-E1DB-468C-AD75-CB44F608BC30}" presName="rootComposite3" presStyleCnt="0"/>
      <dgm:spPr/>
    </dgm:pt>
    <dgm:pt modelId="{096CFA48-C7D6-4FC0-B6AC-310AAF1684AA}" type="pres">
      <dgm:prSet presAssocID="{333FBA2A-E1DB-468C-AD75-CB44F608BC30}" presName="rootText3" presStyleLbl="asst1" presStyleIdx="1" presStyleCnt="2" custLinFactNeighborX="1307" custLinFactNeighborY="-603">
        <dgm:presLayoutVars>
          <dgm:chPref val="3"/>
        </dgm:presLayoutVars>
      </dgm:prSet>
      <dgm:spPr/>
    </dgm:pt>
    <dgm:pt modelId="{E41D185E-95A5-4F0F-BC81-01821D541F9A}" type="pres">
      <dgm:prSet presAssocID="{333FBA2A-E1DB-468C-AD75-CB44F608BC30}" presName="rootConnector3" presStyleLbl="asst1" presStyleIdx="1" presStyleCnt="2"/>
      <dgm:spPr/>
    </dgm:pt>
    <dgm:pt modelId="{42969775-26A7-48DA-8C37-7663951AC793}" type="pres">
      <dgm:prSet presAssocID="{333FBA2A-E1DB-468C-AD75-CB44F608BC30}" presName="hierChild6" presStyleCnt="0"/>
      <dgm:spPr/>
    </dgm:pt>
    <dgm:pt modelId="{B127BBB7-2D94-4B03-802A-DD5DE5684FF0}" type="pres">
      <dgm:prSet presAssocID="{333FBA2A-E1DB-468C-AD75-CB44F608BC30}" presName="hierChild7" presStyleCnt="0"/>
      <dgm:spPr/>
    </dgm:pt>
  </dgm:ptLst>
  <dgm:cxnLst>
    <dgm:cxn modelId="{33D3C400-9742-40E1-8D17-688E90DD55D5}" srcId="{976C676D-F358-4E8F-A5A0-152BF910BBC6}" destId="{00B6FF6D-3ABB-4CA5-B240-819F577760DF}" srcOrd="0" destOrd="0" parTransId="{428DF9F0-3FE4-41A5-B392-5920B170EF71}" sibTransId="{C8B1C15C-2858-4894-BD8A-0179F020175B}"/>
    <dgm:cxn modelId="{0C2F5402-0A74-4EA8-90B4-A7C23D3C89D5}" type="presOf" srcId="{976C676D-F358-4E8F-A5A0-152BF910BBC6}" destId="{8129EA6C-B780-4FCA-A4AB-4327E955EFA1}" srcOrd="1" destOrd="0" presId="urn:microsoft.com/office/officeart/2005/8/layout/orgChart1"/>
    <dgm:cxn modelId="{E63C8505-0EB7-4BBB-90C7-66B2E6D0B1B0}" type="presOf" srcId="{88303C6D-4B57-4C80-9527-1D61BF3092E3}" destId="{9C2AAE10-738F-44D4-98E7-DD6E0DFA81D6}" srcOrd="0" destOrd="0" presId="urn:microsoft.com/office/officeart/2005/8/layout/orgChart1"/>
    <dgm:cxn modelId="{8F0B4707-8A40-45E6-A034-94FC22074767}" type="presOf" srcId="{00B6FF6D-3ABB-4CA5-B240-819F577760DF}" destId="{51BE4448-A228-4F06-A2DD-2EAAD4F49A4A}" srcOrd="1" destOrd="0" presId="urn:microsoft.com/office/officeart/2005/8/layout/orgChart1"/>
    <dgm:cxn modelId="{A84CB30A-5CDB-4C01-8BF1-C1E0EFFCBB66}" srcId="{976C676D-F358-4E8F-A5A0-152BF910BBC6}" destId="{935CB075-CC86-42DB-B638-E70706EF6DCD}" srcOrd="4" destOrd="0" parTransId="{30534150-E905-4118-9666-A2E65C0BBF7E}" sibTransId="{A682260F-A6E1-4277-B2AA-7412D0303F72}"/>
    <dgm:cxn modelId="{DC36190D-D2D6-4B8E-A0A4-8E85F6B11465}" type="presOf" srcId="{935CB075-CC86-42DB-B638-E70706EF6DCD}" destId="{5E19588E-3180-465B-BDD6-27F85686E0B1}" srcOrd="1" destOrd="0" presId="urn:microsoft.com/office/officeart/2005/8/layout/orgChart1"/>
    <dgm:cxn modelId="{BD05740E-6828-4D0F-99A1-96EAD714906F}" type="presOf" srcId="{8818337B-C958-4A98-A92C-6007E5FD7DDD}" destId="{9992F327-75EF-4ACF-99D0-59C31B581F22}" srcOrd="0" destOrd="0" presId="urn:microsoft.com/office/officeart/2005/8/layout/orgChart1"/>
    <dgm:cxn modelId="{85171212-07EE-4EEB-86D5-591F4C12B7F6}" type="presOf" srcId="{333FBA2A-E1DB-468C-AD75-CB44F608BC30}" destId="{096CFA48-C7D6-4FC0-B6AC-310AAF1684AA}" srcOrd="0" destOrd="0" presId="urn:microsoft.com/office/officeart/2005/8/layout/orgChart1"/>
    <dgm:cxn modelId="{F508D41C-1EBF-402A-909C-355F77D5848B}" type="presOf" srcId="{88303C6D-4B57-4C80-9527-1D61BF3092E3}" destId="{39800557-07E2-44CC-8FEE-946EE1D602D5}" srcOrd="1" destOrd="0" presId="urn:microsoft.com/office/officeart/2005/8/layout/orgChart1"/>
    <dgm:cxn modelId="{BDED602A-8402-4A22-B882-ED3C7968C6FF}" type="presOf" srcId="{C0260CD7-9A1B-4037-8F6D-612FEA235043}" destId="{C2075980-7711-4B6C-9830-8E87C1CDAD2A}" srcOrd="0" destOrd="0" presId="urn:microsoft.com/office/officeart/2005/8/layout/orgChart1"/>
    <dgm:cxn modelId="{3DA04F3E-538B-412C-B877-9F09CA1A65C3}" type="presOf" srcId="{21D029E4-BF4A-47E8-B773-54C57C09BAEE}" destId="{42DDF8BD-6856-47DC-9DF2-8B5C6CA64058}" srcOrd="0" destOrd="0" presId="urn:microsoft.com/office/officeart/2005/8/layout/orgChart1"/>
    <dgm:cxn modelId="{AC5C6F60-5C0F-49B8-98CA-248847127BFC}" srcId="{976C676D-F358-4E8F-A5A0-152BF910BBC6}" destId="{333FBA2A-E1DB-468C-AD75-CB44F608BC30}" srcOrd="1" destOrd="0" parTransId="{75E144F6-319A-4ABA-9C65-F24F1A3C0752}" sibTransId="{92213365-A199-4C44-BCF5-05536F0CBEFD}"/>
    <dgm:cxn modelId="{C0FB7060-D387-44EF-8299-9B00B6914586}" type="presOf" srcId="{935CB075-CC86-42DB-B638-E70706EF6DCD}" destId="{071AC411-CB36-4B34-AE29-E3A258AB6CE4}" srcOrd="0" destOrd="0" presId="urn:microsoft.com/office/officeart/2005/8/layout/orgChart1"/>
    <dgm:cxn modelId="{B1047C43-9EB4-47B1-94DA-8DF04D6F356B}" type="presOf" srcId="{B5248490-AF4C-493C-AF87-B53A4C7227B4}" destId="{7D283848-B423-41DE-BFC0-981C93EB1AE3}" srcOrd="0" destOrd="0" presId="urn:microsoft.com/office/officeart/2005/8/layout/orgChart1"/>
    <dgm:cxn modelId="{7E286744-4FF5-45C4-B614-8B32CAEAFD26}" type="presOf" srcId="{00B6FF6D-3ABB-4CA5-B240-819F577760DF}" destId="{225267C2-F673-41C3-8B2F-9152ADABA50A}" srcOrd="0" destOrd="0" presId="urn:microsoft.com/office/officeart/2005/8/layout/orgChart1"/>
    <dgm:cxn modelId="{C7C05866-0F5F-4F35-B33F-DF49EC7C7C23}" srcId="{976C676D-F358-4E8F-A5A0-152BF910BBC6}" destId="{B5248490-AF4C-493C-AF87-B53A4C7227B4}" srcOrd="3" destOrd="0" parTransId="{6DA8AA84-DFDA-47BA-A1E4-4379DF027776}" sibTransId="{5893411A-B1E5-4E98-8E50-EB56894FB871}"/>
    <dgm:cxn modelId="{A6381A4B-F0DF-43FC-ACF5-B51093E5ABD3}" type="presOf" srcId="{6DA8AA84-DFDA-47BA-A1E4-4379DF027776}" destId="{A2A114AE-1ED0-4D61-8EDD-2DE3DF95A0C6}" srcOrd="0" destOrd="0" presId="urn:microsoft.com/office/officeart/2005/8/layout/orgChart1"/>
    <dgm:cxn modelId="{B00D214E-E02A-4A15-BE83-44E7F535B1F1}" type="presOf" srcId="{333FBA2A-E1DB-468C-AD75-CB44F608BC30}" destId="{E41D185E-95A5-4F0F-BC81-01821D541F9A}" srcOrd="1" destOrd="0" presId="urn:microsoft.com/office/officeart/2005/8/layout/orgChart1"/>
    <dgm:cxn modelId="{6446A259-8EE5-4DC3-8A6D-FD6E7329C3F1}" srcId="{8818337B-C958-4A98-A92C-6007E5FD7DDD}" destId="{976C676D-F358-4E8F-A5A0-152BF910BBC6}" srcOrd="0" destOrd="0" parTransId="{944B11E8-D4D3-426F-A300-6760786844E5}" sibTransId="{167E9CAC-9386-45C2-A42D-0C9A31609C2A}"/>
    <dgm:cxn modelId="{04BA1987-A45A-4B3F-844B-0456EAAF328B}" srcId="{976C676D-F358-4E8F-A5A0-152BF910BBC6}" destId="{21D029E4-BF4A-47E8-B773-54C57C09BAEE}" srcOrd="2" destOrd="0" parTransId="{5F16CEB9-BDC0-4E9A-B59A-F916975ADB80}" sibTransId="{D06F87CB-BF9A-4E14-A505-E5ECB077AAFB}"/>
    <dgm:cxn modelId="{96A0CA96-DFCB-4133-B95E-7246476090CC}" type="presOf" srcId="{976C676D-F358-4E8F-A5A0-152BF910BBC6}" destId="{FC549F4E-D314-4638-93FC-BEB3359616E4}" srcOrd="0" destOrd="0" presId="urn:microsoft.com/office/officeart/2005/8/layout/orgChart1"/>
    <dgm:cxn modelId="{3993A1A7-6DA7-4DE8-9245-5E788A084EE8}" type="presOf" srcId="{5F16CEB9-BDC0-4E9A-B59A-F916975ADB80}" destId="{5E1F7AD2-FA6C-4975-AFDF-FEBAE7ED982C}" srcOrd="0" destOrd="0" presId="urn:microsoft.com/office/officeart/2005/8/layout/orgChart1"/>
    <dgm:cxn modelId="{8345A4BD-A8DD-4AE9-B201-7CC7E18DCBF5}" type="presOf" srcId="{B5248490-AF4C-493C-AF87-B53A4C7227B4}" destId="{1D8801B5-72B8-4436-A432-D719A0252AFA}" srcOrd="1" destOrd="0" presId="urn:microsoft.com/office/officeart/2005/8/layout/orgChart1"/>
    <dgm:cxn modelId="{12EBE4C0-6904-4DF5-9FFC-5E1B33BD1F02}" type="presOf" srcId="{21D029E4-BF4A-47E8-B773-54C57C09BAEE}" destId="{932F1423-A9E5-4E8E-A628-F7D2BDCF6EEA}" srcOrd="1" destOrd="0" presId="urn:microsoft.com/office/officeart/2005/8/layout/orgChart1"/>
    <dgm:cxn modelId="{637622D8-CC87-4BB5-8912-F7E70B50DBF7}" type="presOf" srcId="{75E144F6-319A-4ABA-9C65-F24F1A3C0752}" destId="{963D2EC2-34E0-4976-A4A4-B69B7A1D9E3A}" srcOrd="0" destOrd="0" presId="urn:microsoft.com/office/officeart/2005/8/layout/orgChart1"/>
    <dgm:cxn modelId="{D9C935E8-95C1-4625-9EB4-1C29C558871F}" srcId="{976C676D-F358-4E8F-A5A0-152BF910BBC6}" destId="{88303C6D-4B57-4C80-9527-1D61BF3092E3}" srcOrd="5" destOrd="0" parTransId="{C0260CD7-9A1B-4037-8F6D-612FEA235043}" sibTransId="{E27BCD2A-1DD9-4D2B-9FF6-2ACD2D7EA5B8}"/>
    <dgm:cxn modelId="{CA0FD8F5-3A17-4E5A-8FD5-2C42F1F54FFC}" type="presOf" srcId="{428DF9F0-3FE4-41A5-B392-5920B170EF71}" destId="{368D6066-67F1-481F-AAFC-59E212F87CD4}" srcOrd="0" destOrd="0" presId="urn:microsoft.com/office/officeart/2005/8/layout/orgChart1"/>
    <dgm:cxn modelId="{F5444EFF-F1D1-45DE-BDAE-6552347E824A}" type="presOf" srcId="{30534150-E905-4118-9666-A2E65C0BBF7E}" destId="{5AE9EC7B-1465-4C67-8636-3301AFA58D6C}" srcOrd="0" destOrd="0" presId="urn:microsoft.com/office/officeart/2005/8/layout/orgChart1"/>
    <dgm:cxn modelId="{F7B4FE88-C3FC-4131-B492-8AE82E6F00FE}" type="presParOf" srcId="{9992F327-75EF-4ACF-99D0-59C31B581F22}" destId="{2FED2913-E8F3-4838-AA38-89844B074F5A}" srcOrd="0" destOrd="0" presId="urn:microsoft.com/office/officeart/2005/8/layout/orgChart1"/>
    <dgm:cxn modelId="{0330C2BC-0FB7-4506-B50B-B87409DA3EC5}" type="presParOf" srcId="{2FED2913-E8F3-4838-AA38-89844B074F5A}" destId="{A91FFA20-0645-43B5-A49E-E867A2968D31}" srcOrd="0" destOrd="0" presId="urn:microsoft.com/office/officeart/2005/8/layout/orgChart1"/>
    <dgm:cxn modelId="{A6B9E217-BBC2-4FD5-A9BC-0E1DBC41F2CF}" type="presParOf" srcId="{A91FFA20-0645-43B5-A49E-E867A2968D31}" destId="{FC549F4E-D314-4638-93FC-BEB3359616E4}" srcOrd="0" destOrd="0" presId="urn:microsoft.com/office/officeart/2005/8/layout/orgChart1"/>
    <dgm:cxn modelId="{8A859C14-797D-45FD-A1FA-1FB0636B03B0}" type="presParOf" srcId="{A91FFA20-0645-43B5-A49E-E867A2968D31}" destId="{8129EA6C-B780-4FCA-A4AB-4327E955EFA1}" srcOrd="1" destOrd="0" presId="urn:microsoft.com/office/officeart/2005/8/layout/orgChart1"/>
    <dgm:cxn modelId="{534409B8-14D5-4799-AFD1-436F8D6A1007}" type="presParOf" srcId="{2FED2913-E8F3-4838-AA38-89844B074F5A}" destId="{71F33159-A356-45AA-BF21-C77F7D5F2E60}" srcOrd="1" destOrd="0" presId="urn:microsoft.com/office/officeart/2005/8/layout/orgChart1"/>
    <dgm:cxn modelId="{0F2DB752-C187-4CFA-A7BD-E642C659322F}" type="presParOf" srcId="{71F33159-A356-45AA-BF21-C77F7D5F2E60}" destId="{5E1F7AD2-FA6C-4975-AFDF-FEBAE7ED982C}" srcOrd="0" destOrd="0" presId="urn:microsoft.com/office/officeart/2005/8/layout/orgChart1"/>
    <dgm:cxn modelId="{7B3FBC36-A772-46A4-9B0D-DEFFED6D182A}" type="presParOf" srcId="{71F33159-A356-45AA-BF21-C77F7D5F2E60}" destId="{F35232D4-D5AE-4A6C-9F86-191EC484DC74}" srcOrd="1" destOrd="0" presId="urn:microsoft.com/office/officeart/2005/8/layout/orgChart1"/>
    <dgm:cxn modelId="{1DA1EB32-C4E1-4871-BC0A-63487A864043}" type="presParOf" srcId="{F35232D4-D5AE-4A6C-9F86-191EC484DC74}" destId="{8CB10CBD-213B-4B28-9163-3075239DBC29}" srcOrd="0" destOrd="0" presId="urn:microsoft.com/office/officeart/2005/8/layout/orgChart1"/>
    <dgm:cxn modelId="{55E9F308-D4B4-447E-AE71-74A9F330272A}" type="presParOf" srcId="{8CB10CBD-213B-4B28-9163-3075239DBC29}" destId="{42DDF8BD-6856-47DC-9DF2-8B5C6CA64058}" srcOrd="0" destOrd="0" presId="urn:microsoft.com/office/officeart/2005/8/layout/orgChart1"/>
    <dgm:cxn modelId="{8DBFA180-400A-431D-B3D2-AB61741A2963}" type="presParOf" srcId="{8CB10CBD-213B-4B28-9163-3075239DBC29}" destId="{932F1423-A9E5-4E8E-A628-F7D2BDCF6EEA}" srcOrd="1" destOrd="0" presId="urn:microsoft.com/office/officeart/2005/8/layout/orgChart1"/>
    <dgm:cxn modelId="{92640056-7ABF-4511-AFEC-AD2571F34C3D}" type="presParOf" srcId="{F35232D4-D5AE-4A6C-9F86-191EC484DC74}" destId="{BFE52714-5725-4FEA-9A2A-5FCB5B208BE2}" srcOrd="1" destOrd="0" presId="urn:microsoft.com/office/officeart/2005/8/layout/orgChart1"/>
    <dgm:cxn modelId="{70AE372D-879F-4729-A1B2-D223445D794D}" type="presParOf" srcId="{F35232D4-D5AE-4A6C-9F86-191EC484DC74}" destId="{9AC85263-4E4F-4EF3-9AD0-C2B23A719DAA}" srcOrd="2" destOrd="0" presId="urn:microsoft.com/office/officeart/2005/8/layout/orgChart1"/>
    <dgm:cxn modelId="{EBCA30DA-B28B-44B7-B488-98AA4994A48B}" type="presParOf" srcId="{71F33159-A356-45AA-BF21-C77F7D5F2E60}" destId="{A2A114AE-1ED0-4D61-8EDD-2DE3DF95A0C6}" srcOrd="2" destOrd="0" presId="urn:microsoft.com/office/officeart/2005/8/layout/orgChart1"/>
    <dgm:cxn modelId="{A10A4672-02E5-4DF2-966B-D59B681ED751}" type="presParOf" srcId="{71F33159-A356-45AA-BF21-C77F7D5F2E60}" destId="{24FD9B1B-0F22-44CD-B979-184E3777EDD2}" srcOrd="3" destOrd="0" presId="urn:microsoft.com/office/officeart/2005/8/layout/orgChart1"/>
    <dgm:cxn modelId="{A64684BB-29C0-4850-93D4-A29FC1D8727C}" type="presParOf" srcId="{24FD9B1B-0F22-44CD-B979-184E3777EDD2}" destId="{FA78180C-5C2D-4D47-A29B-08D80201F01A}" srcOrd="0" destOrd="0" presId="urn:microsoft.com/office/officeart/2005/8/layout/orgChart1"/>
    <dgm:cxn modelId="{9EF3EAF9-F560-4E9B-B837-9E1B8590889A}" type="presParOf" srcId="{FA78180C-5C2D-4D47-A29B-08D80201F01A}" destId="{7D283848-B423-41DE-BFC0-981C93EB1AE3}" srcOrd="0" destOrd="0" presId="urn:microsoft.com/office/officeart/2005/8/layout/orgChart1"/>
    <dgm:cxn modelId="{AFD23F63-CDEB-4E7D-89AF-A0A5E06AE16B}" type="presParOf" srcId="{FA78180C-5C2D-4D47-A29B-08D80201F01A}" destId="{1D8801B5-72B8-4436-A432-D719A0252AFA}" srcOrd="1" destOrd="0" presId="urn:microsoft.com/office/officeart/2005/8/layout/orgChart1"/>
    <dgm:cxn modelId="{AE2DC1C2-5691-4A8D-80DD-29B9D0722EB2}" type="presParOf" srcId="{24FD9B1B-0F22-44CD-B979-184E3777EDD2}" destId="{1F3DE414-60BB-4A39-9A6D-AEF04A39A8DF}" srcOrd="1" destOrd="0" presId="urn:microsoft.com/office/officeart/2005/8/layout/orgChart1"/>
    <dgm:cxn modelId="{49E141B3-8682-4E2E-AF9B-7BD7AAFAFC30}" type="presParOf" srcId="{24FD9B1B-0F22-44CD-B979-184E3777EDD2}" destId="{27E3B598-2BE6-42B3-9766-496DA502C819}" srcOrd="2" destOrd="0" presId="urn:microsoft.com/office/officeart/2005/8/layout/orgChart1"/>
    <dgm:cxn modelId="{95CB128B-79A0-49C0-A105-EA60A8D567F0}" type="presParOf" srcId="{71F33159-A356-45AA-BF21-C77F7D5F2E60}" destId="{5AE9EC7B-1465-4C67-8636-3301AFA58D6C}" srcOrd="4" destOrd="0" presId="urn:microsoft.com/office/officeart/2005/8/layout/orgChart1"/>
    <dgm:cxn modelId="{25495931-52F4-49DD-A0EA-7C30608837BF}" type="presParOf" srcId="{71F33159-A356-45AA-BF21-C77F7D5F2E60}" destId="{8F8C7A88-F8DD-415E-A182-802B5A709609}" srcOrd="5" destOrd="0" presId="urn:microsoft.com/office/officeart/2005/8/layout/orgChart1"/>
    <dgm:cxn modelId="{EAC13740-0433-4C62-9108-9172AF9BA990}" type="presParOf" srcId="{8F8C7A88-F8DD-415E-A182-802B5A709609}" destId="{D4922656-6394-428A-AFC7-330BF2642E02}" srcOrd="0" destOrd="0" presId="urn:microsoft.com/office/officeart/2005/8/layout/orgChart1"/>
    <dgm:cxn modelId="{2FEF8420-1C7F-4400-B12C-75BDCD8CCB60}" type="presParOf" srcId="{D4922656-6394-428A-AFC7-330BF2642E02}" destId="{071AC411-CB36-4B34-AE29-E3A258AB6CE4}" srcOrd="0" destOrd="0" presId="urn:microsoft.com/office/officeart/2005/8/layout/orgChart1"/>
    <dgm:cxn modelId="{C822D5A3-69F0-433B-BFF6-850A35CF35A0}" type="presParOf" srcId="{D4922656-6394-428A-AFC7-330BF2642E02}" destId="{5E19588E-3180-465B-BDD6-27F85686E0B1}" srcOrd="1" destOrd="0" presId="urn:microsoft.com/office/officeart/2005/8/layout/orgChart1"/>
    <dgm:cxn modelId="{2975F8F0-A258-4425-9DB1-0D98269477DF}" type="presParOf" srcId="{8F8C7A88-F8DD-415E-A182-802B5A709609}" destId="{15EBBE01-9FE7-4557-8355-F7B688FD28EF}" srcOrd="1" destOrd="0" presId="urn:microsoft.com/office/officeart/2005/8/layout/orgChart1"/>
    <dgm:cxn modelId="{0C26E3CF-8518-47D4-8E63-33114A404069}" type="presParOf" srcId="{8F8C7A88-F8DD-415E-A182-802B5A709609}" destId="{9F95DDFF-488F-4F9F-B972-6EB50ECE3278}" srcOrd="2" destOrd="0" presId="urn:microsoft.com/office/officeart/2005/8/layout/orgChart1"/>
    <dgm:cxn modelId="{B048F90C-988B-4A27-AB0B-AA2B08073AD4}" type="presParOf" srcId="{71F33159-A356-45AA-BF21-C77F7D5F2E60}" destId="{C2075980-7711-4B6C-9830-8E87C1CDAD2A}" srcOrd="6" destOrd="0" presId="urn:microsoft.com/office/officeart/2005/8/layout/orgChart1"/>
    <dgm:cxn modelId="{A9B2C02E-2E80-4669-A209-8C7268CE3257}" type="presParOf" srcId="{71F33159-A356-45AA-BF21-C77F7D5F2E60}" destId="{619E6211-B200-4986-B6C2-6576D2EFD2AE}" srcOrd="7" destOrd="0" presId="urn:microsoft.com/office/officeart/2005/8/layout/orgChart1"/>
    <dgm:cxn modelId="{5174B4BC-4F83-4D13-BDB6-0C7D29D0F823}" type="presParOf" srcId="{619E6211-B200-4986-B6C2-6576D2EFD2AE}" destId="{72C77194-8E20-499E-8003-8777E8023774}" srcOrd="0" destOrd="0" presId="urn:microsoft.com/office/officeart/2005/8/layout/orgChart1"/>
    <dgm:cxn modelId="{40B042BC-3B0B-4540-AE55-8A752EDDD03B}" type="presParOf" srcId="{72C77194-8E20-499E-8003-8777E8023774}" destId="{9C2AAE10-738F-44D4-98E7-DD6E0DFA81D6}" srcOrd="0" destOrd="0" presId="urn:microsoft.com/office/officeart/2005/8/layout/orgChart1"/>
    <dgm:cxn modelId="{550CE2AB-E0C4-4CF6-A913-7EFFEEF272E7}" type="presParOf" srcId="{72C77194-8E20-499E-8003-8777E8023774}" destId="{39800557-07E2-44CC-8FEE-946EE1D602D5}" srcOrd="1" destOrd="0" presId="urn:microsoft.com/office/officeart/2005/8/layout/orgChart1"/>
    <dgm:cxn modelId="{222291E6-7ED1-4362-9E4E-C27956B7766F}" type="presParOf" srcId="{619E6211-B200-4986-B6C2-6576D2EFD2AE}" destId="{316B7F20-C7B9-4F68-A6F9-A6F1E1E47C7C}" srcOrd="1" destOrd="0" presId="urn:microsoft.com/office/officeart/2005/8/layout/orgChart1"/>
    <dgm:cxn modelId="{291D412F-60E1-4E70-808D-8A9849C50A95}" type="presParOf" srcId="{619E6211-B200-4986-B6C2-6576D2EFD2AE}" destId="{37C039CF-4D5C-487A-806D-3CABD7DAED03}" srcOrd="2" destOrd="0" presId="urn:microsoft.com/office/officeart/2005/8/layout/orgChart1"/>
    <dgm:cxn modelId="{12FCEE97-FE52-43AC-8308-FCF4A72DEE5D}" type="presParOf" srcId="{2FED2913-E8F3-4838-AA38-89844B074F5A}" destId="{EDBBAE80-7E73-4838-A73F-3D4B7EF82CBC}" srcOrd="2" destOrd="0" presId="urn:microsoft.com/office/officeart/2005/8/layout/orgChart1"/>
    <dgm:cxn modelId="{C102C82F-92EA-457D-A7B9-2E7E73FE0A05}" type="presParOf" srcId="{EDBBAE80-7E73-4838-A73F-3D4B7EF82CBC}" destId="{368D6066-67F1-481F-AAFC-59E212F87CD4}" srcOrd="0" destOrd="0" presId="urn:microsoft.com/office/officeart/2005/8/layout/orgChart1"/>
    <dgm:cxn modelId="{93372005-E6E9-4895-A267-90F18DFD8652}" type="presParOf" srcId="{EDBBAE80-7E73-4838-A73F-3D4B7EF82CBC}" destId="{41A010BA-5677-4CBB-9845-4FC74E8A6A32}" srcOrd="1" destOrd="0" presId="urn:microsoft.com/office/officeart/2005/8/layout/orgChart1"/>
    <dgm:cxn modelId="{803EBC70-429E-44DC-9318-4E4D4F5EF8DC}" type="presParOf" srcId="{41A010BA-5677-4CBB-9845-4FC74E8A6A32}" destId="{1AC421FA-1819-4622-BB0C-37DBECD2D7BA}" srcOrd="0" destOrd="0" presId="urn:microsoft.com/office/officeart/2005/8/layout/orgChart1"/>
    <dgm:cxn modelId="{9D408C1E-C673-4FCA-9761-AD14A2A49D9F}" type="presParOf" srcId="{1AC421FA-1819-4622-BB0C-37DBECD2D7BA}" destId="{225267C2-F673-41C3-8B2F-9152ADABA50A}" srcOrd="0" destOrd="0" presId="urn:microsoft.com/office/officeart/2005/8/layout/orgChart1"/>
    <dgm:cxn modelId="{9DF6C493-1B5D-4BE9-87A3-D5233F82C2D7}" type="presParOf" srcId="{1AC421FA-1819-4622-BB0C-37DBECD2D7BA}" destId="{51BE4448-A228-4F06-A2DD-2EAAD4F49A4A}" srcOrd="1" destOrd="0" presId="urn:microsoft.com/office/officeart/2005/8/layout/orgChart1"/>
    <dgm:cxn modelId="{C41EB97A-64C0-44A6-BDF5-EBB3AC89B7E8}" type="presParOf" srcId="{41A010BA-5677-4CBB-9845-4FC74E8A6A32}" destId="{6EE61D56-6EEC-4D5C-BDA3-CA248DB02378}" srcOrd="1" destOrd="0" presId="urn:microsoft.com/office/officeart/2005/8/layout/orgChart1"/>
    <dgm:cxn modelId="{E5E82A0F-6604-45B5-9B56-F4FDD38560C2}" type="presParOf" srcId="{41A010BA-5677-4CBB-9845-4FC74E8A6A32}" destId="{11F92CE5-8392-4AF6-8DFD-4FC38D1B0AD3}" srcOrd="2" destOrd="0" presId="urn:microsoft.com/office/officeart/2005/8/layout/orgChart1"/>
    <dgm:cxn modelId="{9329012B-7064-4771-9790-9FF0CCFCFCAC}" type="presParOf" srcId="{EDBBAE80-7E73-4838-A73F-3D4B7EF82CBC}" destId="{963D2EC2-34E0-4976-A4A4-B69B7A1D9E3A}" srcOrd="2" destOrd="0" presId="urn:microsoft.com/office/officeart/2005/8/layout/orgChart1"/>
    <dgm:cxn modelId="{A5B050C4-DC3F-4D0A-84E9-61645146718E}" type="presParOf" srcId="{EDBBAE80-7E73-4838-A73F-3D4B7EF82CBC}" destId="{D1B13A5B-6FE7-4A3B-9C8B-275DF1AC3AAF}" srcOrd="3" destOrd="0" presId="urn:microsoft.com/office/officeart/2005/8/layout/orgChart1"/>
    <dgm:cxn modelId="{9DCCFE5B-880D-4DBF-9F14-FF802C983A70}" type="presParOf" srcId="{D1B13A5B-6FE7-4A3B-9C8B-275DF1AC3AAF}" destId="{95BCF038-BF64-4E3B-A277-DEF8B57AC16B}" srcOrd="0" destOrd="0" presId="urn:microsoft.com/office/officeart/2005/8/layout/orgChart1"/>
    <dgm:cxn modelId="{567157E4-9546-46A0-B3E0-58EC30A296F6}" type="presParOf" srcId="{95BCF038-BF64-4E3B-A277-DEF8B57AC16B}" destId="{096CFA48-C7D6-4FC0-B6AC-310AAF1684AA}" srcOrd="0" destOrd="0" presId="urn:microsoft.com/office/officeart/2005/8/layout/orgChart1"/>
    <dgm:cxn modelId="{FC973516-CEC7-41CD-A096-B4CB27EA34DD}" type="presParOf" srcId="{95BCF038-BF64-4E3B-A277-DEF8B57AC16B}" destId="{E41D185E-95A5-4F0F-BC81-01821D541F9A}" srcOrd="1" destOrd="0" presId="urn:microsoft.com/office/officeart/2005/8/layout/orgChart1"/>
    <dgm:cxn modelId="{FCA14463-0BBB-4955-A076-73B030D215AA}" type="presParOf" srcId="{D1B13A5B-6FE7-4A3B-9C8B-275DF1AC3AAF}" destId="{42969775-26A7-48DA-8C37-7663951AC793}" srcOrd="1" destOrd="0" presId="urn:microsoft.com/office/officeart/2005/8/layout/orgChart1"/>
    <dgm:cxn modelId="{CDF4FE57-4CA6-48DD-853A-322F6F48FCD3}" type="presParOf" srcId="{D1B13A5B-6FE7-4A3B-9C8B-275DF1AC3AAF}" destId="{B127BBB7-2D94-4B03-802A-DD5DE5684FF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7" qsCatId="simple" csTypeId="urn:microsoft.com/office/officeart/2005/8/colors/accent0_2#7" csCatId="mainScheme" phldr="1"/>
      <dgm:spPr/>
      <dgm:t>
        <a:bodyPr/>
        <a:lstStyle/>
        <a:p>
          <a:endParaRPr lang="en-US"/>
        </a:p>
      </dgm:t>
    </dgm:pt>
    <dgm:pt modelId="{976C676D-F358-4E8F-A5A0-152BF910BBC6}">
      <dgm:prSet phldrT="[Text]" custT="1"/>
      <dgm:spPr/>
      <dgm:t>
        <a:bodyPr/>
        <a:lstStyle/>
        <a:p>
          <a:r>
            <a:rPr lang="en-US" sz="2000" dirty="0"/>
            <a:t>Section</a:t>
          </a:r>
          <a:br>
            <a:rPr lang="en-US" sz="2000" dirty="0"/>
          </a:br>
          <a:r>
            <a:rPr lang="en-US" sz="2000" dirty="0"/>
            <a:t>Manager</a:t>
          </a:r>
        </a:p>
      </dgm:t>
    </dgm:pt>
    <dgm:pt modelId="{944B11E8-D4D3-426F-A300-6760786844E5}" type="parTrans" cxnId="{6446A259-8EE5-4DC3-8A6D-FD6E7329C3F1}">
      <dgm:prSet/>
      <dgm:spPr/>
      <dgm:t>
        <a:bodyPr/>
        <a:lstStyle/>
        <a:p>
          <a:endParaRPr lang="en-US"/>
        </a:p>
      </dgm:t>
    </dgm:pt>
    <dgm:pt modelId="{167E9CAC-9386-45C2-A42D-0C9A31609C2A}" type="sibTrans" cxnId="{6446A259-8EE5-4DC3-8A6D-FD6E7329C3F1}">
      <dgm:prSet/>
      <dgm:spPr/>
      <dgm:t>
        <a:bodyPr/>
        <a:lstStyle/>
        <a:p>
          <a:endParaRPr lang="en-US"/>
        </a:p>
      </dgm:t>
    </dgm:pt>
    <dgm:pt modelId="{21D029E4-BF4A-47E8-B773-54C57C09BAEE}">
      <dgm:prSet phldrT="[Text]" custT="1"/>
      <dgm:spPr/>
      <dgm:t>
        <a:bodyPr/>
        <a:lstStyle/>
        <a:p>
          <a:r>
            <a:rPr lang="en-US" sz="2000" dirty="0"/>
            <a:t>Senior</a:t>
          </a:r>
          <a:br>
            <a:rPr lang="en-US" sz="2000" dirty="0"/>
          </a:br>
          <a:r>
            <a:rPr lang="en-US" sz="2000" dirty="0"/>
            <a:t>Engineer</a:t>
          </a:r>
        </a:p>
      </dgm:t>
    </dgm:pt>
    <dgm:pt modelId="{5F16CEB9-BDC0-4E9A-B59A-F916975ADB80}" type="parTrans" cxnId="{04BA1987-A45A-4B3F-844B-0456EAAF328B}">
      <dgm:prSet/>
      <dgm:spPr/>
      <dgm:t>
        <a:bodyPr/>
        <a:lstStyle/>
        <a:p>
          <a:endParaRPr lang="en-US" sz="2000"/>
        </a:p>
      </dgm:t>
    </dgm:pt>
    <dgm:pt modelId="{D06F87CB-BF9A-4E14-A505-E5ECB077AAFB}" type="sibTrans" cxnId="{04BA1987-A45A-4B3F-844B-0456EAAF328B}">
      <dgm:prSet/>
      <dgm:spPr/>
      <dgm:t>
        <a:bodyPr/>
        <a:lstStyle/>
        <a:p>
          <a:endParaRPr lang="en-US"/>
        </a:p>
      </dgm:t>
    </dgm:pt>
    <dgm:pt modelId="{935CB075-CC86-42DB-B638-E70706EF6DCD}">
      <dgm:prSet phldrT="[Text]" custT="1"/>
      <dgm:spPr>
        <a:noFill/>
      </dgm:spPr>
      <dgm:t>
        <a:bodyPr/>
        <a:lstStyle/>
        <a:p>
          <a:r>
            <a:rPr lang="en-US" sz="2000" dirty="0">
              <a:solidFill>
                <a:schemeClr val="tx1"/>
              </a:solidFill>
            </a:rPr>
            <a:t>Junior</a:t>
          </a:r>
          <a:br>
            <a:rPr lang="en-US" sz="2000" dirty="0">
              <a:solidFill>
                <a:schemeClr val="tx1"/>
              </a:solidFill>
            </a:rPr>
          </a:br>
          <a:r>
            <a:rPr lang="en-US" sz="2000" dirty="0">
              <a:solidFill>
                <a:schemeClr val="tx1"/>
              </a:solidFill>
            </a:rPr>
            <a:t>Engineer</a:t>
          </a:r>
        </a:p>
      </dgm:t>
    </dgm:pt>
    <dgm:pt modelId="{30534150-E905-4118-9666-A2E65C0BBF7E}" type="parTrans" cxnId="{A84CB30A-5CDB-4C01-8BF1-C1E0EFFCBB66}">
      <dgm:prSet/>
      <dgm:spPr/>
      <dgm:t>
        <a:bodyPr/>
        <a:lstStyle/>
        <a:p>
          <a:endParaRPr lang="en-US" sz="2000"/>
        </a:p>
      </dgm:t>
    </dgm:pt>
    <dgm:pt modelId="{A682260F-A6E1-4277-B2AA-7412D0303F72}" type="sibTrans" cxnId="{A84CB30A-5CDB-4C01-8BF1-C1E0EFFCBB66}">
      <dgm:prSet/>
      <dgm:spPr/>
      <dgm:t>
        <a:bodyPr/>
        <a:lstStyle/>
        <a:p>
          <a:endParaRPr lang="en-US"/>
        </a:p>
      </dgm:t>
    </dgm:pt>
    <dgm:pt modelId="{88303C6D-4B57-4C80-9527-1D61BF3092E3}">
      <dgm:prSet phldrT="[Text]" custT="1"/>
      <dgm:spPr/>
      <dgm:t>
        <a:bodyPr/>
        <a:lstStyle/>
        <a:p>
          <a:r>
            <a:rPr lang="en-US" sz="2000" dirty="0"/>
            <a:t>Junior</a:t>
          </a:r>
          <a:br>
            <a:rPr lang="en-US" sz="2000" dirty="0"/>
          </a:br>
          <a:r>
            <a:rPr lang="en-US" sz="2000" dirty="0"/>
            <a:t>Engineer</a:t>
          </a:r>
        </a:p>
      </dgm:t>
    </dgm:pt>
    <dgm:pt modelId="{C0260CD7-9A1B-4037-8F6D-612FEA235043}" type="parTrans" cxnId="{D9C935E8-95C1-4625-9EB4-1C29C558871F}">
      <dgm:prSet/>
      <dgm:spPr/>
      <dgm:t>
        <a:bodyPr/>
        <a:lstStyle/>
        <a:p>
          <a:endParaRPr lang="en-US" sz="2000"/>
        </a:p>
      </dgm:t>
    </dgm:pt>
    <dgm:pt modelId="{E27BCD2A-1DD9-4D2B-9FF6-2ACD2D7EA5B8}" type="sibTrans" cxnId="{D9C935E8-95C1-4625-9EB4-1C29C558871F}">
      <dgm:prSet/>
      <dgm:spPr/>
      <dgm:t>
        <a:bodyPr/>
        <a:lstStyle/>
        <a:p>
          <a:endParaRPr lang="en-US"/>
        </a:p>
      </dgm:t>
    </dgm:pt>
    <dgm:pt modelId="{B5248490-AF4C-493C-AF87-B53A4C7227B4}">
      <dgm:prSet phldrT="[Text]" custT="1"/>
      <dgm:spPr/>
      <dgm:t>
        <a:bodyPr/>
        <a:lstStyle/>
        <a:p>
          <a:r>
            <a:rPr lang="en-US" sz="2000" dirty="0"/>
            <a:t>Associate</a:t>
          </a:r>
          <a:br>
            <a:rPr lang="en-US" sz="2000" dirty="0"/>
          </a:br>
          <a:r>
            <a:rPr lang="en-US" sz="2000" dirty="0"/>
            <a:t>Engineer</a:t>
          </a:r>
        </a:p>
      </dgm:t>
    </dgm:pt>
    <dgm:pt modelId="{6DA8AA84-DFDA-47BA-A1E4-4379DF027776}" type="parTrans" cxnId="{C7C05866-0F5F-4F35-B33F-DF49EC7C7C23}">
      <dgm:prSet/>
      <dgm:spPr/>
      <dgm:t>
        <a:bodyPr/>
        <a:lstStyle/>
        <a:p>
          <a:endParaRPr lang="en-US" sz="2000"/>
        </a:p>
      </dgm:t>
    </dgm:pt>
    <dgm:pt modelId="{5893411A-B1E5-4E98-8E50-EB56894FB871}" type="sibTrans" cxnId="{C7C05866-0F5F-4F35-B33F-DF49EC7C7C23}">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2FED2913-E8F3-4838-AA38-89844B074F5A}" type="pres">
      <dgm:prSet presAssocID="{976C676D-F358-4E8F-A5A0-152BF910BBC6}" presName="hierRoot1" presStyleCnt="0">
        <dgm:presLayoutVars>
          <dgm:hierBranch val="init"/>
        </dgm:presLayoutVars>
      </dgm:prSet>
      <dgm:spPr/>
    </dgm:pt>
    <dgm:pt modelId="{A91FFA20-0645-43B5-A49E-E867A2968D31}" type="pres">
      <dgm:prSet presAssocID="{976C676D-F358-4E8F-A5A0-152BF910BBC6}" presName="rootComposite1" presStyleCnt="0"/>
      <dgm:spPr/>
    </dgm:pt>
    <dgm:pt modelId="{FC549F4E-D314-4638-93FC-BEB3359616E4}" type="pres">
      <dgm:prSet presAssocID="{976C676D-F358-4E8F-A5A0-152BF910BBC6}" presName="rootText1" presStyleLbl="node0" presStyleIdx="0" presStyleCnt="1" custLinFactNeighborX="4779" custLinFactNeighborY="-25">
        <dgm:presLayoutVars>
          <dgm:chPref val="3"/>
        </dgm:presLayoutVars>
      </dgm:prSet>
      <dgm:spPr/>
    </dgm:pt>
    <dgm:pt modelId="{8129EA6C-B780-4FCA-A4AB-4327E955EFA1}" type="pres">
      <dgm:prSet presAssocID="{976C676D-F358-4E8F-A5A0-152BF910BBC6}" presName="rootConnector1" presStyleLbl="node1" presStyleIdx="0" presStyleCnt="0"/>
      <dgm:spPr/>
    </dgm:pt>
    <dgm:pt modelId="{71F33159-A356-45AA-BF21-C77F7D5F2E60}" type="pres">
      <dgm:prSet presAssocID="{976C676D-F358-4E8F-A5A0-152BF910BBC6}" presName="hierChild2" presStyleCnt="0"/>
      <dgm:spPr/>
    </dgm:pt>
    <dgm:pt modelId="{5E1F7AD2-FA6C-4975-AFDF-FEBAE7ED982C}" type="pres">
      <dgm:prSet presAssocID="{5F16CEB9-BDC0-4E9A-B59A-F916975ADB80}" presName="Name37" presStyleLbl="parChTrans1D2" presStyleIdx="0" presStyleCnt="4"/>
      <dgm:spPr/>
    </dgm:pt>
    <dgm:pt modelId="{F35232D4-D5AE-4A6C-9F86-191EC484DC74}" type="pres">
      <dgm:prSet presAssocID="{21D029E4-BF4A-47E8-B773-54C57C09BAEE}" presName="hierRoot2" presStyleCnt="0">
        <dgm:presLayoutVars>
          <dgm:hierBranch val="init"/>
        </dgm:presLayoutVars>
      </dgm:prSet>
      <dgm:spPr/>
    </dgm:pt>
    <dgm:pt modelId="{8CB10CBD-213B-4B28-9163-3075239DBC29}" type="pres">
      <dgm:prSet presAssocID="{21D029E4-BF4A-47E8-B773-54C57C09BAEE}" presName="rootComposite" presStyleCnt="0"/>
      <dgm:spPr/>
    </dgm:pt>
    <dgm:pt modelId="{42DDF8BD-6856-47DC-9DF2-8B5C6CA64058}" type="pres">
      <dgm:prSet presAssocID="{21D029E4-BF4A-47E8-B773-54C57C09BAEE}" presName="rootText" presStyleLbl="node2" presStyleIdx="0" presStyleCnt="4" custLinFactNeighborX="1307" custLinFactNeighborY="-603">
        <dgm:presLayoutVars>
          <dgm:chPref val="3"/>
        </dgm:presLayoutVars>
      </dgm:prSet>
      <dgm:spPr/>
    </dgm:pt>
    <dgm:pt modelId="{932F1423-A9E5-4E8E-A628-F7D2BDCF6EEA}" type="pres">
      <dgm:prSet presAssocID="{21D029E4-BF4A-47E8-B773-54C57C09BAEE}" presName="rootConnector" presStyleLbl="node2" presStyleIdx="0" presStyleCnt="4"/>
      <dgm:spPr/>
    </dgm:pt>
    <dgm:pt modelId="{BFE52714-5725-4FEA-9A2A-5FCB5B208BE2}" type="pres">
      <dgm:prSet presAssocID="{21D029E4-BF4A-47E8-B773-54C57C09BAEE}" presName="hierChild4" presStyleCnt="0"/>
      <dgm:spPr/>
    </dgm:pt>
    <dgm:pt modelId="{9AC85263-4E4F-4EF3-9AD0-C2B23A719DAA}" type="pres">
      <dgm:prSet presAssocID="{21D029E4-BF4A-47E8-B773-54C57C09BAEE}" presName="hierChild5" presStyleCnt="0"/>
      <dgm:spPr/>
    </dgm:pt>
    <dgm:pt modelId="{A2A114AE-1ED0-4D61-8EDD-2DE3DF95A0C6}" type="pres">
      <dgm:prSet presAssocID="{6DA8AA84-DFDA-47BA-A1E4-4379DF027776}" presName="Name37" presStyleLbl="parChTrans1D2" presStyleIdx="1" presStyleCnt="4"/>
      <dgm:spPr/>
    </dgm:pt>
    <dgm:pt modelId="{24FD9B1B-0F22-44CD-B979-184E3777EDD2}" type="pres">
      <dgm:prSet presAssocID="{B5248490-AF4C-493C-AF87-B53A4C7227B4}" presName="hierRoot2" presStyleCnt="0">
        <dgm:presLayoutVars>
          <dgm:hierBranch val="init"/>
        </dgm:presLayoutVars>
      </dgm:prSet>
      <dgm:spPr/>
    </dgm:pt>
    <dgm:pt modelId="{FA78180C-5C2D-4D47-A29B-08D80201F01A}" type="pres">
      <dgm:prSet presAssocID="{B5248490-AF4C-493C-AF87-B53A4C7227B4}" presName="rootComposite" presStyleCnt="0"/>
      <dgm:spPr/>
    </dgm:pt>
    <dgm:pt modelId="{7D283848-B423-41DE-BFC0-981C93EB1AE3}" type="pres">
      <dgm:prSet presAssocID="{B5248490-AF4C-493C-AF87-B53A4C7227B4}" presName="rootText" presStyleLbl="node2" presStyleIdx="1" presStyleCnt="4" custLinFactNeighborX="1307" custLinFactNeighborY="-603">
        <dgm:presLayoutVars>
          <dgm:chPref val="3"/>
        </dgm:presLayoutVars>
      </dgm:prSet>
      <dgm:spPr/>
    </dgm:pt>
    <dgm:pt modelId="{1D8801B5-72B8-4436-A432-D719A0252AFA}" type="pres">
      <dgm:prSet presAssocID="{B5248490-AF4C-493C-AF87-B53A4C7227B4}" presName="rootConnector" presStyleLbl="node2" presStyleIdx="1" presStyleCnt="4"/>
      <dgm:spPr/>
    </dgm:pt>
    <dgm:pt modelId="{1F3DE414-60BB-4A39-9A6D-AEF04A39A8DF}" type="pres">
      <dgm:prSet presAssocID="{B5248490-AF4C-493C-AF87-B53A4C7227B4}" presName="hierChild4" presStyleCnt="0"/>
      <dgm:spPr/>
    </dgm:pt>
    <dgm:pt modelId="{27E3B598-2BE6-42B3-9766-496DA502C819}" type="pres">
      <dgm:prSet presAssocID="{B5248490-AF4C-493C-AF87-B53A4C7227B4}" presName="hierChild5" presStyleCnt="0"/>
      <dgm:spPr/>
    </dgm:pt>
    <dgm:pt modelId="{5AE9EC7B-1465-4C67-8636-3301AFA58D6C}" type="pres">
      <dgm:prSet presAssocID="{30534150-E905-4118-9666-A2E65C0BBF7E}" presName="Name37" presStyleLbl="parChTrans1D2" presStyleIdx="2" presStyleCnt="4"/>
      <dgm:spPr/>
    </dgm:pt>
    <dgm:pt modelId="{8F8C7A88-F8DD-415E-A182-802B5A709609}" type="pres">
      <dgm:prSet presAssocID="{935CB075-CC86-42DB-B638-E70706EF6DCD}" presName="hierRoot2" presStyleCnt="0">
        <dgm:presLayoutVars>
          <dgm:hierBranch val="init"/>
        </dgm:presLayoutVars>
      </dgm:prSet>
      <dgm:spPr/>
    </dgm:pt>
    <dgm:pt modelId="{D4922656-6394-428A-AFC7-330BF2642E02}" type="pres">
      <dgm:prSet presAssocID="{935CB075-CC86-42DB-B638-E70706EF6DCD}" presName="rootComposite" presStyleCnt="0"/>
      <dgm:spPr/>
    </dgm:pt>
    <dgm:pt modelId="{071AC411-CB36-4B34-AE29-E3A258AB6CE4}" type="pres">
      <dgm:prSet presAssocID="{935CB075-CC86-42DB-B638-E70706EF6DCD}" presName="rootText" presStyleLbl="node2" presStyleIdx="2" presStyleCnt="4" custLinFactNeighborX="1307" custLinFactNeighborY="-603">
        <dgm:presLayoutVars>
          <dgm:chPref val="3"/>
        </dgm:presLayoutVars>
      </dgm:prSet>
      <dgm:spPr/>
    </dgm:pt>
    <dgm:pt modelId="{5E19588E-3180-465B-BDD6-27F85686E0B1}" type="pres">
      <dgm:prSet presAssocID="{935CB075-CC86-42DB-B638-E70706EF6DCD}" presName="rootConnector" presStyleLbl="node2" presStyleIdx="2" presStyleCnt="4"/>
      <dgm:spPr/>
    </dgm:pt>
    <dgm:pt modelId="{15EBBE01-9FE7-4557-8355-F7B688FD28EF}" type="pres">
      <dgm:prSet presAssocID="{935CB075-CC86-42DB-B638-E70706EF6DCD}" presName="hierChild4" presStyleCnt="0"/>
      <dgm:spPr/>
    </dgm:pt>
    <dgm:pt modelId="{9F95DDFF-488F-4F9F-B972-6EB50ECE3278}" type="pres">
      <dgm:prSet presAssocID="{935CB075-CC86-42DB-B638-E70706EF6DCD}" presName="hierChild5" presStyleCnt="0"/>
      <dgm:spPr/>
    </dgm:pt>
    <dgm:pt modelId="{C2075980-7711-4B6C-9830-8E87C1CDAD2A}" type="pres">
      <dgm:prSet presAssocID="{C0260CD7-9A1B-4037-8F6D-612FEA235043}" presName="Name37" presStyleLbl="parChTrans1D2" presStyleIdx="3" presStyleCnt="4"/>
      <dgm:spPr/>
    </dgm:pt>
    <dgm:pt modelId="{619E6211-B200-4986-B6C2-6576D2EFD2AE}" type="pres">
      <dgm:prSet presAssocID="{88303C6D-4B57-4C80-9527-1D61BF3092E3}" presName="hierRoot2" presStyleCnt="0">
        <dgm:presLayoutVars>
          <dgm:hierBranch val="init"/>
        </dgm:presLayoutVars>
      </dgm:prSet>
      <dgm:spPr/>
    </dgm:pt>
    <dgm:pt modelId="{72C77194-8E20-499E-8003-8777E8023774}" type="pres">
      <dgm:prSet presAssocID="{88303C6D-4B57-4C80-9527-1D61BF3092E3}" presName="rootComposite" presStyleCnt="0"/>
      <dgm:spPr/>
    </dgm:pt>
    <dgm:pt modelId="{9C2AAE10-738F-44D4-98E7-DD6E0DFA81D6}" type="pres">
      <dgm:prSet presAssocID="{88303C6D-4B57-4C80-9527-1D61BF3092E3}" presName="rootText" presStyleLbl="node2" presStyleIdx="3" presStyleCnt="4" custLinFactNeighborX="1307" custLinFactNeighborY="-603">
        <dgm:presLayoutVars>
          <dgm:chPref val="3"/>
        </dgm:presLayoutVars>
      </dgm:prSet>
      <dgm:spPr/>
    </dgm:pt>
    <dgm:pt modelId="{39800557-07E2-44CC-8FEE-946EE1D602D5}" type="pres">
      <dgm:prSet presAssocID="{88303C6D-4B57-4C80-9527-1D61BF3092E3}" presName="rootConnector" presStyleLbl="node2" presStyleIdx="3" presStyleCnt="4"/>
      <dgm:spPr/>
    </dgm:pt>
    <dgm:pt modelId="{316B7F20-C7B9-4F68-A6F9-A6F1E1E47C7C}" type="pres">
      <dgm:prSet presAssocID="{88303C6D-4B57-4C80-9527-1D61BF3092E3}" presName="hierChild4" presStyleCnt="0"/>
      <dgm:spPr/>
    </dgm:pt>
    <dgm:pt modelId="{37C039CF-4D5C-487A-806D-3CABD7DAED03}" type="pres">
      <dgm:prSet presAssocID="{88303C6D-4B57-4C80-9527-1D61BF3092E3}" presName="hierChild5" presStyleCnt="0"/>
      <dgm:spPr/>
    </dgm:pt>
    <dgm:pt modelId="{EDBBAE80-7E73-4838-A73F-3D4B7EF82CBC}" type="pres">
      <dgm:prSet presAssocID="{976C676D-F358-4E8F-A5A0-152BF910BBC6}" presName="hierChild3" presStyleCnt="0"/>
      <dgm:spPr/>
    </dgm:pt>
  </dgm:ptLst>
  <dgm:cxnLst>
    <dgm:cxn modelId="{0C2F5402-0A74-4EA8-90B4-A7C23D3C89D5}" type="presOf" srcId="{976C676D-F358-4E8F-A5A0-152BF910BBC6}" destId="{8129EA6C-B780-4FCA-A4AB-4327E955EFA1}" srcOrd="1" destOrd="0" presId="urn:microsoft.com/office/officeart/2005/8/layout/orgChart1"/>
    <dgm:cxn modelId="{E63C8505-0EB7-4BBB-90C7-66B2E6D0B1B0}" type="presOf" srcId="{88303C6D-4B57-4C80-9527-1D61BF3092E3}" destId="{9C2AAE10-738F-44D4-98E7-DD6E0DFA81D6}" srcOrd="0" destOrd="0" presId="urn:microsoft.com/office/officeart/2005/8/layout/orgChart1"/>
    <dgm:cxn modelId="{A84CB30A-5CDB-4C01-8BF1-C1E0EFFCBB66}" srcId="{976C676D-F358-4E8F-A5A0-152BF910BBC6}" destId="{935CB075-CC86-42DB-B638-E70706EF6DCD}" srcOrd="2" destOrd="0" parTransId="{30534150-E905-4118-9666-A2E65C0BBF7E}" sibTransId="{A682260F-A6E1-4277-B2AA-7412D0303F72}"/>
    <dgm:cxn modelId="{DC36190D-D2D6-4B8E-A0A4-8E85F6B11465}" type="presOf" srcId="{935CB075-CC86-42DB-B638-E70706EF6DCD}" destId="{5E19588E-3180-465B-BDD6-27F85686E0B1}" srcOrd="1" destOrd="0" presId="urn:microsoft.com/office/officeart/2005/8/layout/orgChart1"/>
    <dgm:cxn modelId="{BD05740E-6828-4D0F-99A1-96EAD714906F}" type="presOf" srcId="{8818337B-C958-4A98-A92C-6007E5FD7DDD}" destId="{9992F327-75EF-4ACF-99D0-59C31B581F22}" srcOrd="0" destOrd="0" presId="urn:microsoft.com/office/officeart/2005/8/layout/orgChart1"/>
    <dgm:cxn modelId="{F508D41C-1EBF-402A-909C-355F77D5848B}" type="presOf" srcId="{88303C6D-4B57-4C80-9527-1D61BF3092E3}" destId="{39800557-07E2-44CC-8FEE-946EE1D602D5}" srcOrd="1" destOrd="0" presId="urn:microsoft.com/office/officeart/2005/8/layout/orgChart1"/>
    <dgm:cxn modelId="{BDED602A-8402-4A22-B882-ED3C7968C6FF}" type="presOf" srcId="{C0260CD7-9A1B-4037-8F6D-612FEA235043}" destId="{C2075980-7711-4B6C-9830-8E87C1CDAD2A}" srcOrd="0" destOrd="0" presId="urn:microsoft.com/office/officeart/2005/8/layout/orgChart1"/>
    <dgm:cxn modelId="{3DA04F3E-538B-412C-B877-9F09CA1A65C3}" type="presOf" srcId="{21D029E4-BF4A-47E8-B773-54C57C09BAEE}" destId="{42DDF8BD-6856-47DC-9DF2-8B5C6CA64058}" srcOrd="0" destOrd="0" presId="urn:microsoft.com/office/officeart/2005/8/layout/orgChart1"/>
    <dgm:cxn modelId="{C0FB7060-D387-44EF-8299-9B00B6914586}" type="presOf" srcId="{935CB075-CC86-42DB-B638-E70706EF6DCD}" destId="{071AC411-CB36-4B34-AE29-E3A258AB6CE4}" srcOrd="0" destOrd="0" presId="urn:microsoft.com/office/officeart/2005/8/layout/orgChart1"/>
    <dgm:cxn modelId="{B1047C43-9EB4-47B1-94DA-8DF04D6F356B}" type="presOf" srcId="{B5248490-AF4C-493C-AF87-B53A4C7227B4}" destId="{7D283848-B423-41DE-BFC0-981C93EB1AE3}" srcOrd="0" destOrd="0" presId="urn:microsoft.com/office/officeart/2005/8/layout/orgChart1"/>
    <dgm:cxn modelId="{C7C05866-0F5F-4F35-B33F-DF49EC7C7C23}" srcId="{976C676D-F358-4E8F-A5A0-152BF910BBC6}" destId="{B5248490-AF4C-493C-AF87-B53A4C7227B4}" srcOrd="1" destOrd="0" parTransId="{6DA8AA84-DFDA-47BA-A1E4-4379DF027776}" sibTransId="{5893411A-B1E5-4E98-8E50-EB56894FB871}"/>
    <dgm:cxn modelId="{A6381A4B-F0DF-43FC-ACF5-B51093E5ABD3}" type="presOf" srcId="{6DA8AA84-DFDA-47BA-A1E4-4379DF027776}" destId="{A2A114AE-1ED0-4D61-8EDD-2DE3DF95A0C6}" srcOrd="0" destOrd="0" presId="urn:microsoft.com/office/officeart/2005/8/layout/orgChart1"/>
    <dgm:cxn modelId="{6446A259-8EE5-4DC3-8A6D-FD6E7329C3F1}" srcId="{8818337B-C958-4A98-A92C-6007E5FD7DDD}" destId="{976C676D-F358-4E8F-A5A0-152BF910BBC6}" srcOrd="0" destOrd="0" parTransId="{944B11E8-D4D3-426F-A300-6760786844E5}" sibTransId="{167E9CAC-9386-45C2-A42D-0C9A31609C2A}"/>
    <dgm:cxn modelId="{04BA1987-A45A-4B3F-844B-0456EAAF328B}" srcId="{976C676D-F358-4E8F-A5A0-152BF910BBC6}" destId="{21D029E4-BF4A-47E8-B773-54C57C09BAEE}" srcOrd="0" destOrd="0" parTransId="{5F16CEB9-BDC0-4E9A-B59A-F916975ADB80}" sibTransId="{D06F87CB-BF9A-4E14-A505-E5ECB077AAFB}"/>
    <dgm:cxn modelId="{96A0CA96-DFCB-4133-B95E-7246476090CC}" type="presOf" srcId="{976C676D-F358-4E8F-A5A0-152BF910BBC6}" destId="{FC549F4E-D314-4638-93FC-BEB3359616E4}" srcOrd="0" destOrd="0" presId="urn:microsoft.com/office/officeart/2005/8/layout/orgChart1"/>
    <dgm:cxn modelId="{3993A1A7-6DA7-4DE8-9245-5E788A084EE8}" type="presOf" srcId="{5F16CEB9-BDC0-4E9A-B59A-F916975ADB80}" destId="{5E1F7AD2-FA6C-4975-AFDF-FEBAE7ED982C}" srcOrd="0" destOrd="0" presId="urn:microsoft.com/office/officeart/2005/8/layout/orgChart1"/>
    <dgm:cxn modelId="{8345A4BD-A8DD-4AE9-B201-7CC7E18DCBF5}" type="presOf" srcId="{B5248490-AF4C-493C-AF87-B53A4C7227B4}" destId="{1D8801B5-72B8-4436-A432-D719A0252AFA}" srcOrd="1" destOrd="0" presId="urn:microsoft.com/office/officeart/2005/8/layout/orgChart1"/>
    <dgm:cxn modelId="{12EBE4C0-6904-4DF5-9FFC-5E1B33BD1F02}" type="presOf" srcId="{21D029E4-BF4A-47E8-B773-54C57C09BAEE}" destId="{932F1423-A9E5-4E8E-A628-F7D2BDCF6EEA}" srcOrd="1" destOrd="0" presId="urn:microsoft.com/office/officeart/2005/8/layout/orgChart1"/>
    <dgm:cxn modelId="{D9C935E8-95C1-4625-9EB4-1C29C558871F}" srcId="{976C676D-F358-4E8F-A5A0-152BF910BBC6}" destId="{88303C6D-4B57-4C80-9527-1D61BF3092E3}" srcOrd="3" destOrd="0" parTransId="{C0260CD7-9A1B-4037-8F6D-612FEA235043}" sibTransId="{E27BCD2A-1DD9-4D2B-9FF6-2ACD2D7EA5B8}"/>
    <dgm:cxn modelId="{F5444EFF-F1D1-45DE-BDAE-6552347E824A}" type="presOf" srcId="{30534150-E905-4118-9666-A2E65C0BBF7E}" destId="{5AE9EC7B-1465-4C67-8636-3301AFA58D6C}" srcOrd="0" destOrd="0" presId="urn:microsoft.com/office/officeart/2005/8/layout/orgChart1"/>
    <dgm:cxn modelId="{F7B4FE88-C3FC-4131-B492-8AE82E6F00FE}" type="presParOf" srcId="{9992F327-75EF-4ACF-99D0-59C31B581F22}" destId="{2FED2913-E8F3-4838-AA38-89844B074F5A}" srcOrd="0" destOrd="0" presId="urn:microsoft.com/office/officeart/2005/8/layout/orgChart1"/>
    <dgm:cxn modelId="{0330C2BC-0FB7-4506-B50B-B87409DA3EC5}" type="presParOf" srcId="{2FED2913-E8F3-4838-AA38-89844B074F5A}" destId="{A91FFA20-0645-43B5-A49E-E867A2968D31}" srcOrd="0" destOrd="0" presId="urn:microsoft.com/office/officeart/2005/8/layout/orgChart1"/>
    <dgm:cxn modelId="{A6B9E217-BBC2-4FD5-A9BC-0E1DBC41F2CF}" type="presParOf" srcId="{A91FFA20-0645-43B5-A49E-E867A2968D31}" destId="{FC549F4E-D314-4638-93FC-BEB3359616E4}" srcOrd="0" destOrd="0" presId="urn:microsoft.com/office/officeart/2005/8/layout/orgChart1"/>
    <dgm:cxn modelId="{8A859C14-797D-45FD-A1FA-1FB0636B03B0}" type="presParOf" srcId="{A91FFA20-0645-43B5-A49E-E867A2968D31}" destId="{8129EA6C-B780-4FCA-A4AB-4327E955EFA1}" srcOrd="1" destOrd="0" presId="urn:microsoft.com/office/officeart/2005/8/layout/orgChart1"/>
    <dgm:cxn modelId="{534409B8-14D5-4799-AFD1-436F8D6A1007}" type="presParOf" srcId="{2FED2913-E8F3-4838-AA38-89844B074F5A}" destId="{71F33159-A356-45AA-BF21-C77F7D5F2E60}" srcOrd="1" destOrd="0" presId="urn:microsoft.com/office/officeart/2005/8/layout/orgChart1"/>
    <dgm:cxn modelId="{0F2DB752-C187-4CFA-A7BD-E642C659322F}" type="presParOf" srcId="{71F33159-A356-45AA-BF21-C77F7D5F2E60}" destId="{5E1F7AD2-FA6C-4975-AFDF-FEBAE7ED982C}" srcOrd="0" destOrd="0" presId="urn:microsoft.com/office/officeart/2005/8/layout/orgChart1"/>
    <dgm:cxn modelId="{7B3FBC36-A772-46A4-9B0D-DEFFED6D182A}" type="presParOf" srcId="{71F33159-A356-45AA-BF21-C77F7D5F2E60}" destId="{F35232D4-D5AE-4A6C-9F86-191EC484DC74}" srcOrd="1" destOrd="0" presId="urn:microsoft.com/office/officeart/2005/8/layout/orgChart1"/>
    <dgm:cxn modelId="{1DA1EB32-C4E1-4871-BC0A-63487A864043}" type="presParOf" srcId="{F35232D4-D5AE-4A6C-9F86-191EC484DC74}" destId="{8CB10CBD-213B-4B28-9163-3075239DBC29}" srcOrd="0" destOrd="0" presId="urn:microsoft.com/office/officeart/2005/8/layout/orgChart1"/>
    <dgm:cxn modelId="{55E9F308-D4B4-447E-AE71-74A9F330272A}" type="presParOf" srcId="{8CB10CBD-213B-4B28-9163-3075239DBC29}" destId="{42DDF8BD-6856-47DC-9DF2-8B5C6CA64058}" srcOrd="0" destOrd="0" presId="urn:microsoft.com/office/officeart/2005/8/layout/orgChart1"/>
    <dgm:cxn modelId="{8DBFA180-400A-431D-B3D2-AB61741A2963}" type="presParOf" srcId="{8CB10CBD-213B-4B28-9163-3075239DBC29}" destId="{932F1423-A9E5-4E8E-A628-F7D2BDCF6EEA}" srcOrd="1" destOrd="0" presId="urn:microsoft.com/office/officeart/2005/8/layout/orgChart1"/>
    <dgm:cxn modelId="{92640056-7ABF-4511-AFEC-AD2571F34C3D}" type="presParOf" srcId="{F35232D4-D5AE-4A6C-9F86-191EC484DC74}" destId="{BFE52714-5725-4FEA-9A2A-5FCB5B208BE2}" srcOrd="1" destOrd="0" presId="urn:microsoft.com/office/officeart/2005/8/layout/orgChart1"/>
    <dgm:cxn modelId="{70AE372D-879F-4729-A1B2-D223445D794D}" type="presParOf" srcId="{F35232D4-D5AE-4A6C-9F86-191EC484DC74}" destId="{9AC85263-4E4F-4EF3-9AD0-C2B23A719DAA}" srcOrd="2" destOrd="0" presId="urn:microsoft.com/office/officeart/2005/8/layout/orgChart1"/>
    <dgm:cxn modelId="{EBCA30DA-B28B-44B7-B488-98AA4994A48B}" type="presParOf" srcId="{71F33159-A356-45AA-BF21-C77F7D5F2E60}" destId="{A2A114AE-1ED0-4D61-8EDD-2DE3DF95A0C6}" srcOrd="2" destOrd="0" presId="urn:microsoft.com/office/officeart/2005/8/layout/orgChart1"/>
    <dgm:cxn modelId="{A10A4672-02E5-4DF2-966B-D59B681ED751}" type="presParOf" srcId="{71F33159-A356-45AA-BF21-C77F7D5F2E60}" destId="{24FD9B1B-0F22-44CD-B979-184E3777EDD2}" srcOrd="3" destOrd="0" presId="urn:microsoft.com/office/officeart/2005/8/layout/orgChart1"/>
    <dgm:cxn modelId="{A64684BB-29C0-4850-93D4-A29FC1D8727C}" type="presParOf" srcId="{24FD9B1B-0F22-44CD-B979-184E3777EDD2}" destId="{FA78180C-5C2D-4D47-A29B-08D80201F01A}" srcOrd="0" destOrd="0" presId="urn:microsoft.com/office/officeart/2005/8/layout/orgChart1"/>
    <dgm:cxn modelId="{9EF3EAF9-F560-4E9B-B837-9E1B8590889A}" type="presParOf" srcId="{FA78180C-5C2D-4D47-A29B-08D80201F01A}" destId="{7D283848-B423-41DE-BFC0-981C93EB1AE3}" srcOrd="0" destOrd="0" presId="urn:microsoft.com/office/officeart/2005/8/layout/orgChart1"/>
    <dgm:cxn modelId="{AFD23F63-CDEB-4E7D-89AF-A0A5E06AE16B}" type="presParOf" srcId="{FA78180C-5C2D-4D47-A29B-08D80201F01A}" destId="{1D8801B5-72B8-4436-A432-D719A0252AFA}" srcOrd="1" destOrd="0" presId="urn:microsoft.com/office/officeart/2005/8/layout/orgChart1"/>
    <dgm:cxn modelId="{AE2DC1C2-5691-4A8D-80DD-29B9D0722EB2}" type="presParOf" srcId="{24FD9B1B-0F22-44CD-B979-184E3777EDD2}" destId="{1F3DE414-60BB-4A39-9A6D-AEF04A39A8DF}" srcOrd="1" destOrd="0" presId="urn:microsoft.com/office/officeart/2005/8/layout/orgChart1"/>
    <dgm:cxn modelId="{49E141B3-8682-4E2E-AF9B-7BD7AAFAFC30}" type="presParOf" srcId="{24FD9B1B-0F22-44CD-B979-184E3777EDD2}" destId="{27E3B598-2BE6-42B3-9766-496DA502C819}" srcOrd="2" destOrd="0" presId="urn:microsoft.com/office/officeart/2005/8/layout/orgChart1"/>
    <dgm:cxn modelId="{95CB128B-79A0-49C0-A105-EA60A8D567F0}" type="presParOf" srcId="{71F33159-A356-45AA-BF21-C77F7D5F2E60}" destId="{5AE9EC7B-1465-4C67-8636-3301AFA58D6C}" srcOrd="4" destOrd="0" presId="urn:microsoft.com/office/officeart/2005/8/layout/orgChart1"/>
    <dgm:cxn modelId="{25495931-52F4-49DD-A0EA-7C30608837BF}" type="presParOf" srcId="{71F33159-A356-45AA-BF21-C77F7D5F2E60}" destId="{8F8C7A88-F8DD-415E-A182-802B5A709609}" srcOrd="5" destOrd="0" presId="urn:microsoft.com/office/officeart/2005/8/layout/orgChart1"/>
    <dgm:cxn modelId="{EAC13740-0433-4C62-9108-9172AF9BA990}" type="presParOf" srcId="{8F8C7A88-F8DD-415E-A182-802B5A709609}" destId="{D4922656-6394-428A-AFC7-330BF2642E02}" srcOrd="0" destOrd="0" presId="urn:microsoft.com/office/officeart/2005/8/layout/orgChart1"/>
    <dgm:cxn modelId="{2FEF8420-1C7F-4400-B12C-75BDCD8CCB60}" type="presParOf" srcId="{D4922656-6394-428A-AFC7-330BF2642E02}" destId="{071AC411-CB36-4B34-AE29-E3A258AB6CE4}" srcOrd="0" destOrd="0" presId="urn:microsoft.com/office/officeart/2005/8/layout/orgChart1"/>
    <dgm:cxn modelId="{C822D5A3-69F0-433B-BFF6-850A35CF35A0}" type="presParOf" srcId="{D4922656-6394-428A-AFC7-330BF2642E02}" destId="{5E19588E-3180-465B-BDD6-27F85686E0B1}" srcOrd="1" destOrd="0" presId="urn:microsoft.com/office/officeart/2005/8/layout/orgChart1"/>
    <dgm:cxn modelId="{2975F8F0-A258-4425-9DB1-0D98269477DF}" type="presParOf" srcId="{8F8C7A88-F8DD-415E-A182-802B5A709609}" destId="{15EBBE01-9FE7-4557-8355-F7B688FD28EF}" srcOrd="1" destOrd="0" presId="urn:microsoft.com/office/officeart/2005/8/layout/orgChart1"/>
    <dgm:cxn modelId="{0C26E3CF-8518-47D4-8E63-33114A404069}" type="presParOf" srcId="{8F8C7A88-F8DD-415E-A182-802B5A709609}" destId="{9F95DDFF-488F-4F9F-B972-6EB50ECE3278}" srcOrd="2" destOrd="0" presId="urn:microsoft.com/office/officeart/2005/8/layout/orgChart1"/>
    <dgm:cxn modelId="{B048F90C-988B-4A27-AB0B-AA2B08073AD4}" type="presParOf" srcId="{71F33159-A356-45AA-BF21-C77F7D5F2E60}" destId="{C2075980-7711-4B6C-9830-8E87C1CDAD2A}" srcOrd="6" destOrd="0" presId="urn:microsoft.com/office/officeart/2005/8/layout/orgChart1"/>
    <dgm:cxn modelId="{A9B2C02E-2E80-4669-A209-8C7268CE3257}" type="presParOf" srcId="{71F33159-A356-45AA-BF21-C77F7D5F2E60}" destId="{619E6211-B200-4986-B6C2-6576D2EFD2AE}" srcOrd="7" destOrd="0" presId="urn:microsoft.com/office/officeart/2005/8/layout/orgChart1"/>
    <dgm:cxn modelId="{5174B4BC-4F83-4D13-BDB6-0C7D29D0F823}" type="presParOf" srcId="{619E6211-B200-4986-B6C2-6576D2EFD2AE}" destId="{72C77194-8E20-499E-8003-8777E8023774}" srcOrd="0" destOrd="0" presId="urn:microsoft.com/office/officeart/2005/8/layout/orgChart1"/>
    <dgm:cxn modelId="{40B042BC-3B0B-4540-AE55-8A752EDDD03B}" type="presParOf" srcId="{72C77194-8E20-499E-8003-8777E8023774}" destId="{9C2AAE10-738F-44D4-98E7-DD6E0DFA81D6}" srcOrd="0" destOrd="0" presId="urn:microsoft.com/office/officeart/2005/8/layout/orgChart1"/>
    <dgm:cxn modelId="{550CE2AB-E0C4-4CF6-A913-7EFFEEF272E7}" type="presParOf" srcId="{72C77194-8E20-499E-8003-8777E8023774}" destId="{39800557-07E2-44CC-8FEE-946EE1D602D5}" srcOrd="1" destOrd="0" presId="urn:microsoft.com/office/officeart/2005/8/layout/orgChart1"/>
    <dgm:cxn modelId="{222291E6-7ED1-4362-9E4E-C27956B7766F}" type="presParOf" srcId="{619E6211-B200-4986-B6C2-6576D2EFD2AE}" destId="{316B7F20-C7B9-4F68-A6F9-A6F1E1E47C7C}" srcOrd="1" destOrd="0" presId="urn:microsoft.com/office/officeart/2005/8/layout/orgChart1"/>
    <dgm:cxn modelId="{291D412F-60E1-4E70-808D-8A9849C50A95}" type="presParOf" srcId="{619E6211-B200-4986-B6C2-6576D2EFD2AE}" destId="{37C039CF-4D5C-487A-806D-3CABD7DAED03}" srcOrd="2" destOrd="0" presId="urn:microsoft.com/office/officeart/2005/8/layout/orgChart1"/>
    <dgm:cxn modelId="{12FCEE97-FE52-43AC-8308-FCF4A72DEE5D}" type="presParOf" srcId="{2FED2913-E8F3-4838-AA38-89844B074F5A}" destId="{EDBBAE80-7E73-4838-A73F-3D4B7EF82CB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8" qsCatId="simple" csTypeId="urn:microsoft.com/office/officeart/2005/8/colors/accent0_2#8" csCatId="mainScheme" phldr="1"/>
      <dgm:spPr/>
      <dgm:t>
        <a:bodyPr/>
        <a:lstStyle/>
        <a:p>
          <a:endParaRPr lang="en-US"/>
        </a:p>
      </dgm:t>
    </dgm:pt>
    <dgm:pt modelId="{976C676D-F358-4E8F-A5A0-152BF910BBC6}">
      <dgm:prSet phldrT="[Text]" custT="1"/>
      <dgm:spPr/>
      <dgm:t>
        <a:bodyPr/>
        <a:lstStyle/>
        <a:p>
          <a:r>
            <a:rPr lang="en-US" sz="2000" dirty="0"/>
            <a:t>President</a:t>
          </a:r>
        </a:p>
      </dgm:t>
    </dgm:pt>
    <dgm:pt modelId="{944B11E8-D4D3-426F-A300-6760786844E5}" type="parTrans" cxnId="{6446A259-8EE5-4DC3-8A6D-FD6E7329C3F1}">
      <dgm:prSet/>
      <dgm:spPr/>
      <dgm:t>
        <a:bodyPr/>
        <a:lstStyle/>
        <a:p>
          <a:endParaRPr lang="en-US"/>
        </a:p>
      </dgm:t>
    </dgm:pt>
    <dgm:pt modelId="{167E9CAC-9386-45C2-A42D-0C9A31609C2A}" type="sibTrans" cxnId="{6446A259-8EE5-4DC3-8A6D-FD6E7329C3F1}">
      <dgm:prSet/>
      <dgm:spPr/>
      <dgm:t>
        <a:bodyPr/>
        <a:lstStyle/>
        <a:p>
          <a:endParaRPr lang="en-US"/>
        </a:p>
      </dgm:t>
    </dgm:pt>
    <dgm:pt modelId="{21D029E4-BF4A-47E8-B773-54C57C09BAEE}">
      <dgm:prSet phldrT="[Text]" custT="1"/>
      <dgm:spPr/>
      <dgm:t>
        <a:bodyPr/>
        <a:lstStyle/>
        <a:p>
          <a:r>
            <a:rPr lang="en-US" sz="2000" dirty="0"/>
            <a:t>Spy Satellites</a:t>
          </a:r>
        </a:p>
      </dgm:t>
    </dgm:pt>
    <dgm:pt modelId="{5F16CEB9-BDC0-4E9A-B59A-F916975ADB80}" type="parTrans" cxnId="{04BA1987-A45A-4B3F-844B-0456EAAF328B}">
      <dgm:prSet/>
      <dgm:spPr/>
      <dgm:t>
        <a:bodyPr/>
        <a:lstStyle/>
        <a:p>
          <a:endParaRPr lang="en-US" sz="2000"/>
        </a:p>
      </dgm:t>
    </dgm:pt>
    <dgm:pt modelId="{D06F87CB-BF9A-4E14-A505-E5ECB077AAFB}" type="sibTrans" cxnId="{04BA1987-A45A-4B3F-844B-0456EAAF328B}">
      <dgm:prSet/>
      <dgm:spPr/>
      <dgm:t>
        <a:bodyPr/>
        <a:lstStyle/>
        <a:p>
          <a:endParaRPr lang="en-US"/>
        </a:p>
      </dgm:t>
    </dgm:pt>
    <dgm:pt modelId="{935CB075-CC86-42DB-B638-E70706EF6DCD}">
      <dgm:prSet phldrT="[Text]" custT="1"/>
      <dgm:spPr>
        <a:noFill/>
      </dgm:spPr>
      <dgm:t>
        <a:bodyPr/>
        <a:lstStyle/>
        <a:p>
          <a:r>
            <a:rPr lang="en-US" sz="2000" dirty="0">
              <a:solidFill>
                <a:schemeClr val="tx1"/>
              </a:solidFill>
            </a:rPr>
            <a:t>Small</a:t>
          </a:r>
          <a:br>
            <a:rPr lang="en-US" sz="2000" dirty="0">
              <a:solidFill>
                <a:schemeClr val="tx1"/>
              </a:solidFill>
            </a:rPr>
          </a:br>
          <a:r>
            <a:rPr lang="en-US" sz="2000" dirty="0">
              <a:solidFill>
                <a:schemeClr val="tx1"/>
              </a:solidFill>
            </a:rPr>
            <a:t>Arms</a:t>
          </a:r>
        </a:p>
      </dgm:t>
    </dgm:pt>
    <dgm:pt modelId="{30534150-E905-4118-9666-A2E65C0BBF7E}" type="parTrans" cxnId="{A84CB30A-5CDB-4C01-8BF1-C1E0EFFCBB66}">
      <dgm:prSet/>
      <dgm:spPr/>
      <dgm:t>
        <a:bodyPr/>
        <a:lstStyle/>
        <a:p>
          <a:endParaRPr lang="en-US" sz="2000"/>
        </a:p>
      </dgm:t>
    </dgm:pt>
    <dgm:pt modelId="{A682260F-A6E1-4277-B2AA-7412D0303F72}" type="sibTrans" cxnId="{A84CB30A-5CDB-4C01-8BF1-C1E0EFFCBB66}">
      <dgm:prSet/>
      <dgm:spPr/>
      <dgm:t>
        <a:bodyPr/>
        <a:lstStyle/>
        <a:p>
          <a:endParaRPr lang="en-US"/>
        </a:p>
      </dgm:t>
    </dgm:pt>
    <dgm:pt modelId="{88303C6D-4B57-4C80-9527-1D61BF3092E3}">
      <dgm:prSet phldrT="[Text]" custT="1"/>
      <dgm:spPr/>
      <dgm:t>
        <a:bodyPr/>
        <a:lstStyle/>
        <a:p>
          <a:r>
            <a:rPr lang="en-US" sz="2000" dirty="0"/>
            <a:t>Breakfast</a:t>
          </a:r>
          <a:br>
            <a:rPr lang="en-US" sz="2000" dirty="0"/>
          </a:br>
          <a:r>
            <a:rPr lang="en-US" sz="2000" dirty="0"/>
            <a:t>Cereals</a:t>
          </a:r>
        </a:p>
      </dgm:t>
    </dgm:pt>
    <dgm:pt modelId="{C0260CD7-9A1B-4037-8F6D-612FEA235043}" type="parTrans" cxnId="{D9C935E8-95C1-4625-9EB4-1C29C558871F}">
      <dgm:prSet/>
      <dgm:spPr/>
      <dgm:t>
        <a:bodyPr/>
        <a:lstStyle/>
        <a:p>
          <a:endParaRPr lang="en-US" sz="2000"/>
        </a:p>
      </dgm:t>
    </dgm:pt>
    <dgm:pt modelId="{E27BCD2A-1DD9-4D2B-9FF6-2ACD2D7EA5B8}" type="sibTrans" cxnId="{D9C935E8-95C1-4625-9EB4-1C29C558871F}">
      <dgm:prSet/>
      <dgm:spPr/>
      <dgm:t>
        <a:bodyPr/>
        <a:lstStyle/>
        <a:p>
          <a:endParaRPr lang="en-US"/>
        </a:p>
      </dgm:t>
    </dgm:pt>
    <dgm:pt modelId="{B5248490-AF4C-493C-AF87-B53A4C7227B4}">
      <dgm:prSet phldrT="[Text]" custT="1"/>
      <dgm:spPr/>
      <dgm:t>
        <a:bodyPr/>
        <a:lstStyle/>
        <a:p>
          <a:r>
            <a:rPr lang="en-US" sz="2000" dirty="0"/>
            <a:t>Chemical</a:t>
          </a:r>
          <a:br>
            <a:rPr lang="en-US" sz="2000" dirty="0"/>
          </a:br>
          <a:r>
            <a:rPr lang="en-US" sz="2000" dirty="0"/>
            <a:t>Weapons</a:t>
          </a:r>
        </a:p>
      </dgm:t>
    </dgm:pt>
    <dgm:pt modelId="{6DA8AA84-DFDA-47BA-A1E4-4379DF027776}" type="parTrans" cxnId="{C7C05866-0F5F-4F35-B33F-DF49EC7C7C23}">
      <dgm:prSet/>
      <dgm:spPr/>
      <dgm:t>
        <a:bodyPr/>
        <a:lstStyle/>
        <a:p>
          <a:endParaRPr lang="en-US" sz="2000"/>
        </a:p>
      </dgm:t>
    </dgm:pt>
    <dgm:pt modelId="{5893411A-B1E5-4E98-8E50-EB56894FB871}" type="sibTrans" cxnId="{C7C05866-0F5F-4F35-B33F-DF49EC7C7C23}">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2FED2913-E8F3-4838-AA38-89844B074F5A}" type="pres">
      <dgm:prSet presAssocID="{976C676D-F358-4E8F-A5A0-152BF910BBC6}" presName="hierRoot1" presStyleCnt="0">
        <dgm:presLayoutVars>
          <dgm:hierBranch val="init"/>
        </dgm:presLayoutVars>
      </dgm:prSet>
      <dgm:spPr/>
    </dgm:pt>
    <dgm:pt modelId="{A91FFA20-0645-43B5-A49E-E867A2968D31}" type="pres">
      <dgm:prSet presAssocID="{976C676D-F358-4E8F-A5A0-152BF910BBC6}" presName="rootComposite1" presStyleCnt="0"/>
      <dgm:spPr/>
    </dgm:pt>
    <dgm:pt modelId="{FC549F4E-D314-4638-93FC-BEB3359616E4}" type="pres">
      <dgm:prSet presAssocID="{976C676D-F358-4E8F-A5A0-152BF910BBC6}" presName="rootText1" presStyleLbl="node0" presStyleIdx="0" presStyleCnt="1" custLinFactNeighborX="4779" custLinFactNeighborY="-25">
        <dgm:presLayoutVars>
          <dgm:chPref val="3"/>
        </dgm:presLayoutVars>
      </dgm:prSet>
      <dgm:spPr/>
    </dgm:pt>
    <dgm:pt modelId="{8129EA6C-B780-4FCA-A4AB-4327E955EFA1}" type="pres">
      <dgm:prSet presAssocID="{976C676D-F358-4E8F-A5A0-152BF910BBC6}" presName="rootConnector1" presStyleLbl="node1" presStyleIdx="0" presStyleCnt="0"/>
      <dgm:spPr/>
    </dgm:pt>
    <dgm:pt modelId="{71F33159-A356-45AA-BF21-C77F7D5F2E60}" type="pres">
      <dgm:prSet presAssocID="{976C676D-F358-4E8F-A5A0-152BF910BBC6}" presName="hierChild2" presStyleCnt="0"/>
      <dgm:spPr/>
    </dgm:pt>
    <dgm:pt modelId="{5E1F7AD2-FA6C-4975-AFDF-FEBAE7ED982C}" type="pres">
      <dgm:prSet presAssocID="{5F16CEB9-BDC0-4E9A-B59A-F916975ADB80}" presName="Name37" presStyleLbl="parChTrans1D2" presStyleIdx="0" presStyleCnt="4"/>
      <dgm:spPr/>
    </dgm:pt>
    <dgm:pt modelId="{F35232D4-D5AE-4A6C-9F86-191EC484DC74}" type="pres">
      <dgm:prSet presAssocID="{21D029E4-BF4A-47E8-B773-54C57C09BAEE}" presName="hierRoot2" presStyleCnt="0">
        <dgm:presLayoutVars>
          <dgm:hierBranch val="init"/>
        </dgm:presLayoutVars>
      </dgm:prSet>
      <dgm:spPr/>
    </dgm:pt>
    <dgm:pt modelId="{8CB10CBD-213B-4B28-9163-3075239DBC29}" type="pres">
      <dgm:prSet presAssocID="{21D029E4-BF4A-47E8-B773-54C57C09BAEE}" presName="rootComposite" presStyleCnt="0"/>
      <dgm:spPr/>
    </dgm:pt>
    <dgm:pt modelId="{42DDF8BD-6856-47DC-9DF2-8B5C6CA64058}" type="pres">
      <dgm:prSet presAssocID="{21D029E4-BF4A-47E8-B773-54C57C09BAEE}" presName="rootText" presStyleLbl="node2" presStyleIdx="0" presStyleCnt="4" custLinFactNeighborX="1307" custLinFactNeighborY="-603">
        <dgm:presLayoutVars>
          <dgm:chPref val="3"/>
        </dgm:presLayoutVars>
      </dgm:prSet>
      <dgm:spPr/>
    </dgm:pt>
    <dgm:pt modelId="{932F1423-A9E5-4E8E-A628-F7D2BDCF6EEA}" type="pres">
      <dgm:prSet presAssocID="{21D029E4-BF4A-47E8-B773-54C57C09BAEE}" presName="rootConnector" presStyleLbl="node2" presStyleIdx="0" presStyleCnt="4"/>
      <dgm:spPr/>
    </dgm:pt>
    <dgm:pt modelId="{BFE52714-5725-4FEA-9A2A-5FCB5B208BE2}" type="pres">
      <dgm:prSet presAssocID="{21D029E4-BF4A-47E8-B773-54C57C09BAEE}" presName="hierChild4" presStyleCnt="0"/>
      <dgm:spPr/>
    </dgm:pt>
    <dgm:pt modelId="{9AC85263-4E4F-4EF3-9AD0-C2B23A719DAA}" type="pres">
      <dgm:prSet presAssocID="{21D029E4-BF4A-47E8-B773-54C57C09BAEE}" presName="hierChild5" presStyleCnt="0"/>
      <dgm:spPr/>
    </dgm:pt>
    <dgm:pt modelId="{A2A114AE-1ED0-4D61-8EDD-2DE3DF95A0C6}" type="pres">
      <dgm:prSet presAssocID="{6DA8AA84-DFDA-47BA-A1E4-4379DF027776}" presName="Name37" presStyleLbl="parChTrans1D2" presStyleIdx="1" presStyleCnt="4"/>
      <dgm:spPr/>
    </dgm:pt>
    <dgm:pt modelId="{24FD9B1B-0F22-44CD-B979-184E3777EDD2}" type="pres">
      <dgm:prSet presAssocID="{B5248490-AF4C-493C-AF87-B53A4C7227B4}" presName="hierRoot2" presStyleCnt="0">
        <dgm:presLayoutVars>
          <dgm:hierBranch val="init"/>
        </dgm:presLayoutVars>
      </dgm:prSet>
      <dgm:spPr/>
    </dgm:pt>
    <dgm:pt modelId="{FA78180C-5C2D-4D47-A29B-08D80201F01A}" type="pres">
      <dgm:prSet presAssocID="{B5248490-AF4C-493C-AF87-B53A4C7227B4}" presName="rootComposite" presStyleCnt="0"/>
      <dgm:spPr/>
    </dgm:pt>
    <dgm:pt modelId="{7D283848-B423-41DE-BFC0-981C93EB1AE3}" type="pres">
      <dgm:prSet presAssocID="{B5248490-AF4C-493C-AF87-B53A4C7227B4}" presName="rootText" presStyleLbl="node2" presStyleIdx="1" presStyleCnt="4" custLinFactNeighborX="1307" custLinFactNeighborY="-603">
        <dgm:presLayoutVars>
          <dgm:chPref val="3"/>
        </dgm:presLayoutVars>
      </dgm:prSet>
      <dgm:spPr/>
    </dgm:pt>
    <dgm:pt modelId="{1D8801B5-72B8-4436-A432-D719A0252AFA}" type="pres">
      <dgm:prSet presAssocID="{B5248490-AF4C-493C-AF87-B53A4C7227B4}" presName="rootConnector" presStyleLbl="node2" presStyleIdx="1" presStyleCnt="4"/>
      <dgm:spPr/>
    </dgm:pt>
    <dgm:pt modelId="{1F3DE414-60BB-4A39-9A6D-AEF04A39A8DF}" type="pres">
      <dgm:prSet presAssocID="{B5248490-AF4C-493C-AF87-B53A4C7227B4}" presName="hierChild4" presStyleCnt="0"/>
      <dgm:spPr/>
    </dgm:pt>
    <dgm:pt modelId="{27E3B598-2BE6-42B3-9766-496DA502C819}" type="pres">
      <dgm:prSet presAssocID="{B5248490-AF4C-493C-AF87-B53A4C7227B4}" presName="hierChild5" presStyleCnt="0"/>
      <dgm:spPr/>
    </dgm:pt>
    <dgm:pt modelId="{5AE9EC7B-1465-4C67-8636-3301AFA58D6C}" type="pres">
      <dgm:prSet presAssocID="{30534150-E905-4118-9666-A2E65C0BBF7E}" presName="Name37" presStyleLbl="parChTrans1D2" presStyleIdx="2" presStyleCnt="4"/>
      <dgm:spPr/>
    </dgm:pt>
    <dgm:pt modelId="{8F8C7A88-F8DD-415E-A182-802B5A709609}" type="pres">
      <dgm:prSet presAssocID="{935CB075-CC86-42DB-B638-E70706EF6DCD}" presName="hierRoot2" presStyleCnt="0">
        <dgm:presLayoutVars>
          <dgm:hierBranch val="init"/>
        </dgm:presLayoutVars>
      </dgm:prSet>
      <dgm:spPr/>
    </dgm:pt>
    <dgm:pt modelId="{D4922656-6394-428A-AFC7-330BF2642E02}" type="pres">
      <dgm:prSet presAssocID="{935CB075-CC86-42DB-B638-E70706EF6DCD}" presName="rootComposite" presStyleCnt="0"/>
      <dgm:spPr/>
    </dgm:pt>
    <dgm:pt modelId="{071AC411-CB36-4B34-AE29-E3A258AB6CE4}" type="pres">
      <dgm:prSet presAssocID="{935CB075-CC86-42DB-B638-E70706EF6DCD}" presName="rootText" presStyleLbl="node2" presStyleIdx="2" presStyleCnt="4" custLinFactNeighborX="1307" custLinFactNeighborY="-603">
        <dgm:presLayoutVars>
          <dgm:chPref val="3"/>
        </dgm:presLayoutVars>
      </dgm:prSet>
      <dgm:spPr/>
    </dgm:pt>
    <dgm:pt modelId="{5E19588E-3180-465B-BDD6-27F85686E0B1}" type="pres">
      <dgm:prSet presAssocID="{935CB075-CC86-42DB-B638-E70706EF6DCD}" presName="rootConnector" presStyleLbl="node2" presStyleIdx="2" presStyleCnt="4"/>
      <dgm:spPr/>
    </dgm:pt>
    <dgm:pt modelId="{15EBBE01-9FE7-4557-8355-F7B688FD28EF}" type="pres">
      <dgm:prSet presAssocID="{935CB075-CC86-42DB-B638-E70706EF6DCD}" presName="hierChild4" presStyleCnt="0"/>
      <dgm:spPr/>
    </dgm:pt>
    <dgm:pt modelId="{9F95DDFF-488F-4F9F-B972-6EB50ECE3278}" type="pres">
      <dgm:prSet presAssocID="{935CB075-CC86-42DB-B638-E70706EF6DCD}" presName="hierChild5" presStyleCnt="0"/>
      <dgm:spPr/>
    </dgm:pt>
    <dgm:pt modelId="{C2075980-7711-4B6C-9830-8E87C1CDAD2A}" type="pres">
      <dgm:prSet presAssocID="{C0260CD7-9A1B-4037-8F6D-612FEA235043}" presName="Name37" presStyleLbl="parChTrans1D2" presStyleIdx="3" presStyleCnt="4"/>
      <dgm:spPr/>
    </dgm:pt>
    <dgm:pt modelId="{619E6211-B200-4986-B6C2-6576D2EFD2AE}" type="pres">
      <dgm:prSet presAssocID="{88303C6D-4B57-4C80-9527-1D61BF3092E3}" presName="hierRoot2" presStyleCnt="0">
        <dgm:presLayoutVars>
          <dgm:hierBranch val="init"/>
        </dgm:presLayoutVars>
      </dgm:prSet>
      <dgm:spPr/>
    </dgm:pt>
    <dgm:pt modelId="{72C77194-8E20-499E-8003-8777E8023774}" type="pres">
      <dgm:prSet presAssocID="{88303C6D-4B57-4C80-9527-1D61BF3092E3}" presName="rootComposite" presStyleCnt="0"/>
      <dgm:spPr/>
    </dgm:pt>
    <dgm:pt modelId="{9C2AAE10-738F-44D4-98E7-DD6E0DFA81D6}" type="pres">
      <dgm:prSet presAssocID="{88303C6D-4B57-4C80-9527-1D61BF3092E3}" presName="rootText" presStyleLbl="node2" presStyleIdx="3" presStyleCnt="4" custLinFactNeighborX="1307" custLinFactNeighborY="-603">
        <dgm:presLayoutVars>
          <dgm:chPref val="3"/>
        </dgm:presLayoutVars>
      </dgm:prSet>
      <dgm:spPr/>
    </dgm:pt>
    <dgm:pt modelId="{39800557-07E2-44CC-8FEE-946EE1D602D5}" type="pres">
      <dgm:prSet presAssocID="{88303C6D-4B57-4C80-9527-1D61BF3092E3}" presName="rootConnector" presStyleLbl="node2" presStyleIdx="3" presStyleCnt="4"/>
      <dgm:spPr/>
    </dgm:pt>
    <dgm:pt modelId="{316B7F20-C7B9-4F68-A6F9-A6F1E1E47C7C}" type="pres">
      <dgm:prSet presAssocID="{88303C6D-4B57-4C80-9527-1D61BF3092E3}" presName="hierChild4" presStyleCnt="0"/>
      <dgm:spPr/>
    </dgm:pt>
    <dgm:pt modelId="{37C039CF-4D5C-487A-806D-3CABD7DAED03}" type="pres">
      <dgm:prSet presAssocID="{88303C6D-4B57-4C80-9527-1D61BF3092E3}" presName="hierChild5" presStyleCnt="0"/>
      <dgm:spPr/>
    </dgm:pt>
    <dgm:pt modelId="{EDBBAE80-7E73-4838-A73F-3D4B7EF82CBC}" type="pres">
      <dgm:prSet presAssocID="{976C676D-F358-4E8F-A5A0-152BF910BBC6}" presName="hierChild3" presStyleCnt="0"/>
      <dgm:spPr/>
    </dgm:pt>
  </dgm:ptLst>
  <dgm:cxnLst>
    <dgm:cxn modelId="{0C2F5402-0A74-4EA8-90B4-A7C23D3C89D5}" type="presOf" srcId="{976C676D-F358-4E8F-A5A0-152BF910BBC6}" destId="{8129EA6C-B780-4FCA-A4AB-4327E955EFA1}" srcOrd="1" destOrd="0" presId="urn:microsoft.com/office/officeart/2005/8/layout/orgChart1"/>
    <dgm:cxn modelId="{E63C8505-0EB7-4BBB-90C7-66B2E6D0B1B0}" type="presOf" srcId="{88303C6D-4B57-4C80-9527-1D61BF3092E3}" destId="{9C2AAE10-738F-44D4-98E7-DD6E0DFA81D6}" srcOrd="0" destOrd="0" presId="urn:microsoft.com/office/officeart/2005/8/layout/orgChart1"/>
    <dgm:cxn modelId="{A84CB30A-5CDB-4C01-8BF1-C1E0EFFCBB66}" srcId="{976C676D-F358-4E8F-A5A0-152BF910BBC6}" destId="{935CB075-CC86-42DB-B638-E70706EF6DCD}" srcOrd="2" destOrd="0" parTransId="{30534150-E905-4118-9666-A2E65C0BBF7E}" sibTransId="{A682260F-A6E1-4277-B2AA-7412D0303F72}"/>
    <dgm:cxn modelId="{DC36190D-D2D6-4B8E-A0A4-8E85F6B11465}" type="presOf" srcId="{935CB075-CC86-42DB-B638-E70706EF6DCD}" destId="{5E19588E-3180-465B-BDD6-27F85686E0B1}" srcOrd="1" destOrd="0" presId="urn:microsoft.com/office/officeart/2005/8/layout/orgChart1"/>
    <dgm:cxn modelId="{BD05740E-6828-4D0F-99A1-96EAD714906F}" type="presOf" srcId="{8818337B-C958-4A98-A92C-6007E5FD7DDD}" destId="{9992F327-75EF-4ACF-99D0-59C31B581F22}" srcOrd="0" destOrd="0" presId="urn:microsoft.com/office/officeart/2005/8/layout/orgChart1"/>
    <dgm:cxn modelId="{F508D41C-1EBF-402A-909C-355F77D5848B}" type="presOf" srcId="{88303C6D-4B57-4C80-9527-1D61BF3092E3}" destId="{39800557-07E2-44CC-8FEE-946EE1D602D5}" srcOrd="1" destOrd="0" presId="urn:microsoft.com/office/officeart/2005/8/layout/orgChart1"/>
    <dgm:cxn modelId="{BDED602A-8402-4A22-B882-ED3C7968C6FF}" type="presOf" srcId="{C0260CD7-9A1B-4037-8F6D-612FEA235043}" destId="{C2075980-7711-4B6C-9830-8E87C1CDAD2A}" srcOrd="0" destOrd="0" presId="urn:microsoft.com/office/officeart/2005/8/layout/orgChart1"/>
    <dgm:cxn modelId="{3DA04F3E-538B-412C-B877-9F09CA1A65C3}" type="presOf" srcId="{21D029E4-BF4A-47E8-B773-54C57C09BAEE}" destId="{42DDF8BD-6856-47DC-9DF2-8B5C6CA64058}" srcOrd="0" destOrd="0" presId="urn:microsoft.com/office/officeart/2005/8/layout/orgChart1"/>
    <dgm:cxn modelId="{C0FB7060-D387-44EF-8299-9B00B6914586}" type="presOf" srcId="{935CB075-CC86-42DB-B638-E70706EF6DCD}" destId="{071AC411-CB36-4B34-AE29-E3A258AB6CE4}" srcOrd="0" destOrd="0" presId="urn:microsoft.com/office/officeart/2005/8/layout/orgChart1"/>
    <dgm:cxn modelId="{B1047C43-9EB4-47B1-94DA-8DF04D6F356B}" type="presOf" srcId="{B5248490-AF4C-493C-AF87-B53A4C7227B4}" destId="{7D283848-B423-41DE-BFC0-981C93EB1AE3}" srcOrd="0" destOrd="0" presId="urn:microsoft.com/office/officeart/2005/8/layout/orgChart1"/>
    <dgm:cxn modelId="{C7C05866-0F5F-4F35-B33F-DF49EC7C7C23}" srcId="{976C676D-F358-4E8F-A5A0-152BF910BBC6}" destId="{B5248490-AF4C-493C-AF87-B53A4C7227B4}" srcOrd="1" destOrd="0" parTransId="{6DA8AA84-DFDA-47BA-A1E4-4379DF027776}" sibTransId="{5893411A-B1E5-4E98-8E50-EB56894FB871}"/>
    <dgm:cxn modelId="{A6381A4B-F0DF-43FC-ACF5-B51093E5ABD3}" type="presOf" srcId="{6DA8AA84-DFDA-47BA-A1E4-4379DF027776}" destId="{A2A114AE-1ED0-4D61-8EDD-2DE3DF95A0C6}" srcOrd="0" destOrd="0" presId="urn:microsoft.com/office/officeart/2005/8/layout/orgChart1"/>
    <dgm:cxn modelId="{6446A259-8EE5-4DC3-8A6D-FD6E7329C3F1}" srcId="{8818337B-C958-4A98-A92C-6007E5FD7DDD}" destId="{976C676D-F358-4E8F-A5A0-152BF910BBC6}" srcOrd="0" destOrd="0" parTransId="{944B11E8-D4D3-426F-A300-6760786844E5}" sibTransId="{167E9CAC-9386-45C2-A42D-0C9A31609C2A}"/>
    <dgm:cxn modelId="{04BA1987-A45A-4B3F-844B-0456EAAF328B}" srcId="{976C676D-F358-4E8F-A5A0-152BF910BBC6}" destId="{21D029E4-BF4A-47E8-B773-54C57C09BAEE}" srcOrd="0" destOrd="0" parTransId="{5F16CEB9-BDC0-4E9A-B59A-F916975ADB80}" sibTransId="{D06F87CB-BF9A-4E14-A505-E5ECB077AAFB}"/>
    <dgm:cxn modelId="{96A0CA96-DFCB-4133-B95E-7246476090CC}" type="presOf" srcId="{976C676D-F358-4E8F-A5A0-152BF910BBC6}" destId="{FC549F4E-D314-4638-93FC-BEB3359616E4}" srcOrd="0" destOrd="0" presId="urn:microsoft.com/office/officeart/2005/8/layout/orgChart1"/>
    <dgm:cxn modelId="{3993A1A7-6DA7-4DE8-9245-5E788A084EE8}" type="presOf" srcId="{5F16CEB9-BDC0-4E9A-B59A-F916975ADB80}" destId="{5E1F7AD2-FA6C-4975-AFDF-FEBAE7ED982C}" srcOrd="0" destOrd="0" presId="urn:microsoft.com/office/officeart/2005/8/layout/orgChart1"/>
    <dgm:cxn modelId="{8345A4BD-A8DD-4AE9-B201-7CC7E18DCBF5}" type="presOf" srcId="{B5248490-AF4C-493C-AF87-B53A4C7227B4}" destId="{1D8801B5-72B8-4436-A432-D719A0252AFA}" srcOrd="1" destOrd="0" presId="urn:microsoft.com/office/officeart/2005/8/layout/orgChart1"/>
    <dgm:cxn modelId="{12EBE4C0-6904-4DF5-9FFC-5E1B33BD1F02}" type="presOf" srcId="{21D029E4-BF4A-47E8-B773-54C57C09BAEE}" destId="{932F1423-A9E5-4E8E-A628-F7D2BDCF6EEA}" srcOrd="1" destOrd="0" presId="urn:microsoft.com/office/officeart/2005/8/layout/orgChart1"/>
    <dgm:cxn modelId="{D9C935E8-95C1-4625-9EB4-1C29C558871F}" srcId="{976C676D-F358-4E8F-A5A0-152BF910BBC6}" destId="{88303C6D-4B57-4C80-9527-1D61BF3092E3}" srcOrd="3" destOrd="0" parTransId="{C0260CD7-9A1B-4037-8F6D-612FEA235043}" sibTransId="{E27BCD2A-1DD9-4D2B-9FF6-2ACD2D7EA5B8}"/>
    <dgm:cxn modelId="{F5444EFF-F1D1-45DE-BDAE-6552347E824A}" type="presOf" srcId="{30534150-E905-4118-9666-A2E65C0BBF7E}" destId="{5AE9EC7B-1465-4C67-8636-3301AFA58D6C}" srcOrd="0" destOrd="0" presId="urn:microsoft.com/office/officeart/2005/8/layout/orgChart1"/>
    <dgm:cxn modelId="{F7B4FE88-C3FC-4131-B492-8AE82E6F00FE}" type="presParOf" srcId="{9992F327-75EF-4ACF-99D0-59C31B581F22}" destId="{2FED2913-E8F3-4838-AA38-89844B074F5A}" srcOrd="0" destOrd="0" presId="urn:microsoft.com/office/officeart/2005/8/layout/orgChart1"/>
    <dgm:cxn modelId="{0330C2BC-0FB7-4506-B50B-B87409DA3EC5}" type="presParOf" srcId="{2FED2913-E8F3-4838-AA38-89844B074F5A}" destId="{A91FFA20-0645-43B5-A49E-E867A2968D31}" srcOrd="0" destOrd="0" presId="urn:microsoft.com/office/officeart/2005/8/layout/orgChart1"/>
    <dgm:cxn modelId="{A6B9E217-BBC2-4FD5-A9BC-0E1DBC41F2CF}" type="presParOf" srcId="{A91FFA20-0645-43B5-A49E-E867A2968D31}" destId="{FC549F4E-D314-4638-93FC-BEB3359616E4}" srcOrd="0" destOrd="0" presId="urn:microsoft.com/office/officeart/2005/8/layout/orgChart1"/>
    <dgm:cxn modelId="{8A859C14-797D-45FD-A1FA-1FB0636B03B0}" type="presParOf" srcId="{A91FFA20-0645-43B5-A49E-E867A2968D31}" destId="{8129EA6C-B780-4FCA-A4AB-4327E955EFA1}" srcOrd="1" destOrd="0" presId="urn:microsoft.com/office/officeart/2005/8/layout/orgChart1"/>
    <dgm:cxn modelId="{534409B8-14D5-4799-AFD1-436F8D6A1007}" type="presParOf" srcId="{2FED2913-E8F3-4838-AA38-89844B074F5A}" destId="{71F33159-A356-45AA-BF21-C77F7D5F2E60}" srcOrd="1" destOrd="0" presId="urn:microsoft.com/office/officeart/2005/8/layout/orgChart1"/>
    <dgm:cxn modelId="{0F2DB752-C187-4CFA-A7BD-E642C659322F}" type="presParOf" srcId="{71F33159-A356-45AA-BF21-C77F7D5F2E60}" destId="{5E1F7AD2-FA6C-4975-AFDF-FEBAE7ED982C}" srcOrd="0" destOrd="0" presId="urn:microsoft.com/office/officeart/2005/8/layout/orgChart1"/>
    <dgm:cxn modelId="{7B3FBC36-A772-46A4-9B0D-DEFFED6D182A}" type="presParOf" srcId="{71F33159-A356-45AA-BF21-C77F7D5F2E60}" destId="{F35232D4-D5AE-4A6C-9F86-191EC484DC74}" srcOrd="1" destOrd="0" presId="urn:microsoft.com/office/officeart/2005/8/layout/orgChart1"/>
    <dgm:cxn modelId="{1DA1EB32-C4E1-4871-BC0A-63487A864043}" type="presParOf" srcId="{F35232D4-D5AE-4A6C-9F86-191EC484DC74}" destId="{8CB10CBD-213B-4B28-9163-3075239DBC29}" srcOrd="0" destOrd="0" presId="urn:microsoft.com/office/officeart/2005/8/layout/orgChart1"/>
    <dgm:cxn modelId="{55E9F308-D4B4-447E-AE71-74A9F330272A}" type="presParOf" srcId="{8CB10CBD-213B-4B28-9163-3075239DBC29}" destId="{42DDF8BD-6856-47DC-9DF2-8B5C6CA64058}" srcOrd="0" destOrd="0" presId="urn:microsoft.com/office/officeart/2005/8/layout/orgChart1"/>
    <dgm:cxn modelId="{8DBFA180-400A-431D-B3D2-AB61741A2963}" type="presParOf" srcId="{8CB10CBD-213B-4B28-9163-3075239DBC29}" destId="{932F1423-A9E5-4E8E-A628-F7D2BDCF6EEA}" srcOrd="1" destOrd="0" presId="urn:microsoft.com/office/officeart/2005/8/layout/orgChart1"/>
    <dgm:cxn modelId="{92640056-7ABF-4511-AFEC-AD2571F34C3D}" type="presParOf" srcId="{F35232D4-D5AE-4A6C-9F86-191EC484DC74}" destId="{BFE52714-5725-4FEA-9A2A-5FCB5B208BE2}" srcOrd="1" destOrd="0" presId="urn:microsoft.com/office/officeart/2005/8/layout/orgChart1"/>
    <dgm:cxn modelId="{70AE372D-879F-4729-A1B2-D223445D794D}" type="presParOf" srcId="{F35232D4-D5AE-4A6C-9F86-191EC484DC74}" destId="{9AC85263-4E4F-4EF3-9AD0-C2B23A719DAA}" srcOrd="2" destOrd="0" presId="urn:microsoft.com/office/officeart/2005/8/layout/orgChart1"/>
    <dgm:cxn modelId="{EBCA30DA-B28B-44B7-B488-98AA4994A48B}" type="presParOf" srcId="{71F33159-A356-45AA-BF21-C77F7D5F2E60}" destId="{A2A114AE-1ED0-4D61-8EDD-2DE3DF95A0C6}" srcOrd="2" destOrd="0" presId="urn:microsoft.com/office/officeart/2005/8/layout/orgChart1"/>
    <dgm:cxn modelId="{A10A4672-02E5-4DF2-966B-D59B681ED751}" type="presParOf" srcId="{71F33159-A356-45AA-BF21-C77F7D5F2E60}" destId="{24FD9B1B-0F22-44CD-B979-184E3777EDD2}" srcOrd="3" destOrd="0" presId="urn:microsoft.com/office/officeart/2005/8/layout/orgChart1"/>
    <dgm:cxn modelId="{A64684BB-29C0-4850-93D4-A29FC1D8727C}" type="presParOf" srcId="{24FD9B1B-0F22-44CD-B979-184E3777EDD2}" destId="{FA78180C-5C2D-4D47-A29B-08D80201F01A}" srcOrd="0" destOrd="0" presId="urn:microsoft.com/office/officeart/2005/8/layout/orgChart1"/>
    <dgm:cxn modelId="{9EF3EAF9-F560-4E9B-B837-9E1B8590889A}" type="presParOf" srcId="{FA78180C-5C2D-4D47-A29B-08D80201F01A}" destId="{7D283848-B423-41DE-BFC0-981C93EB1AE3}" srcOrd="0" destOrd="0" presId="urn:microsoft.com/office/officeart/2005/8/layout/orgChart1"/>
    <dgm:cxn modelId="{AFD23F63-CDEB-4E7D-89AF-A0A5E06AE16B}" type="presParOf" srcId="{FA78180C-5C2D-4D47-A29B-08D80201F01A}" destId="{1D8801B5-72B8-4436-A432-D719A0252AFA}" srcOrd="1" destOrd="0" presId="urn:microsoft.com/office/officeart/2005/8/layout/orgChart1"/>
    <dgm:cxn modelId="{AE2DC1C2-5691-4A8D-80DD-29B9D0722EB2}" type="presParOf" srcId="{24FD9B1B-0F22-44CD-B979-184E3777EDD2}" destId="{1F3DE414-60BB-4A39-9A6D-AEF04A39A8DF}" srcOrd="1" destOrd="0" presId="urn:microsoft.com/office/officeart/2005/8/layout/orgChart1"/>
    <dgm:cxn modelId="{49E141B3-8682-4E2E-AF9B-7BD7AAFAFC30}" type="presParOf" srcId="{24FD9B1B-0F22-44CD-B979-184E3777EDD2}" destId="{27E3B598-2BE6-42B3-9766-496DA502C819}" srcOrd="2" destOrd="0" presId="urn:microsoft.com/office/officeart/2005/8/layout/orgChart1"/>
    <dgm:cxn modelId="{95CB128B-79A0-49C0-A105-EA60A8D567F0}" type="presParOf" srcId="{71F33159-A356-45AA-BF21-C77F7D5F2E60}" destId="{5AE9EC7B-1465-4C67-8636-3301AFA58D6C}" srcOrd="4" destOrd="0" presId="urn:microsoft.com/office/officeart/2005/8/layout/orgChart1"/>
    <dgm:cxn modelId="{25495931-52F4-49DD-A0EA-7C30608837BF}" type="presParOf" srcId="{71F33159-A356-45AA-BF21-C77F7D5F2E60}" destId="{8F8C7A88-F8DD-415E-A182-802B5A709609}" srcOrd="5" destOrd="0" presId="urn:microsoft.com/office/officeart/2005/8/layout/orgChart1"/>
    <dgm:cxn modelId="{EAC13740-0433-4C62-9108-9172AF9BA990}" type="presParOf" srcId="{8F8C7A88-F8DD-415E-A182-802B5A709609}" destId="{D4922656-6394-428A-AFC7-330BF2642E02}" srcOrd="0" destOrd="0" presId="urn:microsoft.com/office/officeart/2005/8/layout/orgChart1"/>
    <dgm:cxn modelId="{2FEF8420-1C7F-4400-B12C-75BDCD8CCB60}" type="presParOf" srcId="{D4922656-6394-428A-AFC7-330BF2642E02}" destId="{071AC411-CB36-4B34-AE29-E3A258AB6CE4}" srcOrd="0" destOrd="0" presId="urn:microsoft.com/office/officeart/2005/8/layout/orgChart1"/>
    <dgm:cxn modelId="{C822D5A3-69F0-433B-BFF6-850A35CF35A0}" type="presParOf" srcId="{D4922656-6394-428A-AFC7-330BF2642E02}" destId="{5E19588E-3180-465B-BDD6-27F85686E0B1}" srcOrd="1" destOrd="0" presId="urn:microsoft.com/office/officeart/2005/8/layout/orgChart1"/>
    <dgm:cxn modelId="{2975F8F0-A258-4425-9DB1-0D98269477DF}" type="presParOf" srcId="{8F8C7A88-F8DD-415E-A182-802B5A709609}" destId="{15EBBE01-9FE7-4557-8355-F7B688FD28EF}" srcOrd="1" destOrd="0" presId="urn:microsoft.com/office/officeart/2005/8/layout/orgChart1"/>
    <dgm:cxn modelId="{0C26E3CF-8518-47D4-8E63-33114A404069}" type="presParOf" srcId="{8F8C7A88-F8DD-415E-A182-802B5A709609}" destId="{9F95DDFF-488F-4F9F-B972-6EB50ECE3278}" srcOrd="2" destOrd="0" presId="urn:microsoft.com/office/officeart/2005/8/layout/orgChart1"/>
    <dgm:cxn modelId="{B048F90C-988B-4A27-AB0B-AA2B08073AD4}" type="presParOf" srcId="{71F33159-A356-45AA-BF21-C77F7D5F2E60}" destId="{C2075980-7711-4B6C-9830-8E87C1CDAD2A}" srcOrd="6" destOrd="0" presId="urn:microsoft.com/office/officeart/2005/8/layout/orgChart1"/>
    <dgm:cxn modelId="{A9B2C02E-2E80-4669-A209-8C7268CE3257}" type="presParOf" srcId="{71F33159-A356-45AA-BF21-C77F7D5F2E60}" destId="{619E6211-B200-4986-B6C2-6576D2EFD2AE}" srcOrd="7" destOrd="0" presId="urn:microsoft.com/office/officeart/2005/8/layout/orgChart1"/>
    <dgm:cxn modelId="{5174B4BC-4F83-4D13-BDB6-0C7D29D0F823}" type="presParOf" srcId="{619E6211-B200-4986-B6C2-6576D2EFD2AE}" destId="{72C77194-8E20-499E-8003-8777E8023774}" srcOrd="0" destOrd="0" presId="urn:microsoft.com/office/officeart/2005/8/layout/orgChart1"/>
    <dgm:cxn modelId="{40B042BC-3B0B-4540-AE55-8A752EDDD03B}" type="presParOf" srcId="{72C77194-8E20-499E-8003-8777E8023774}" destId="{9C2AAE10-738F-44D4-98E7-DD6E0DFA81D6}" srcOrd="0" destOrd="0" presId="urn:microsoft.com/office/officeart/2005/8/layout/orgChart1"/>
    <dgm:cxn modelId="{550CE2AB-E0C4-4CF6-A913-7EFFEEF272E7}" type="presParOf" srcId="{72C77194-8E20-499E-8003-8777E8023774}" destId="{39800557-07E2-44CC-8FEE-946EE1D602D5}" srcOrd="1" destOrd="0" presId="urn:microsoft.com/office/officeart/2005/8/layout/orgChart1"/>
    <dgm:cxn modelId="{222291E6-7ED1-4362-9E4E-C27956B7766F}" type="presParOf" srcId="{619E6211-B200-4986-B6C2-6576D2EFD2AE}" destId="{316B7F20-C7B9-4F68-A6F9-A6F1E1E47C7C}" srcOrd="1" destOrd="0" presId="urn:microsoft.com/office/officeart/2005/8/layout/orgChart1"/>
    <dgm:cxn modelId="{291D412F-60E1-4E70-808D-8A9849C50A95}" type="presParOf" srcId="{619E6211-B200-4986-B6C2-6576D2EFD2AE}" destId="{37C039CF-4D5C-487A-806D-3CABD7DAED03}" srcOrd="2" destOrd="0" presId="urn:microsoft.com/office/officeart/2005/8/layout/orgChart1"/>
    <dgm:cxn modelId="{12FCEE97-FE52-43AC-8308-FCF4A72DEE5D}" type="presParOf" srcId="{2FED2913-E8F3-4838-AA38-89844B074F5A}" destId="{EDBBAE80-7E73-4838-A73F-3D4B7EF82CB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9" qsCatId="simple" csTypeId="urn:microsoft.com/office/officeart/2005/8/colors/accent0_2#9" csCatId="mainScheme" phldr="1"/>
      <dgm:spPr/>
      <dgm:t>
        <a:bodyPr/>
        <a:lstStyle/>
        <a:p>
          <a:endParaRPr lang="en-US"/>
        </a:p>
      </dgm:t>
    </dgm:pt>
    <dgm:pt modelId="{976C676D-F358-4E8F-A5A0-152BF910BBC6}">
      <dgm:prSet phldrT="[Text]" custT="1"/>
      <dgm:spPr/>
      <dgm:t>
        <a:bodyPr/>
        <a:lstStyle/>
        <a:p>
          <a:r>
            <a:rPr lang="en-US" sz="2000" dirty="0"/>
            <a:t>Manager</a:t>
          </a:r>
        </a:p>
      </dgm:t>
    </dgm:pt>
    <dgm:pt modelId="{944B11E8-D4D3-426F-A300-6760786844E5}" type="parTrans" cxnId="{6446A259-8EE5-4DC3-8A6D-FD6E7329C3F1}">
      <dgm:prSet/>
      <dgm:spPr/>
      <dgm:t>
        <a:bodyPr/>
        <a:lstStyle/>
        <a:p>
          <a:endParaRPr lang="en-US"/>
        </a:p>
      </dgm:t>
    </dgm:pt>
    <dgm:pt modelId="{167E9CAC-9386-45C2-A42D-0C9A31609C2A}" type="sibTrans" cxnId="{6446A259-8EE5-4DC3-8A6D-FD6E7329C3F1}">
      <dgm:prSet/>
      <dgm:spPr/>
      <dgm:t>
        <a:bodyPr/>
        <a:lstStyle/>
        <a:p>
          <a:endParaRPr lang="en-US"/>
        </a:p>
      </dgm:t>
    </dgm:pt>
    <dgm:pt modelId="{21D029E4-BF4A-47E8-B773-54C57C09BAEE}">
      <dgm:prSet phldrT="[Text]" custT="1"/>
      <dgm:spPr/>
      <dgm:t>
        <a:bodyPr/>
        <a:lstStyle/>
        <a:p>
          <a:r>
            <a:rPr lang="en-US" sz="2000" dirty="0"/>
            <a:t>US</a:t>
          </a:r>
        </a:p>
      </dgm:t>
    </dgm:pt>
    <dgm:pt modelId="{5F16CEB9-BDC0-4E9A-B59A-F916975ADB80}" type="parTrans" cxnId="{04BA1987-A45A-4B3F-844B-0456EAAF328B}">
      <dgm:prSet/>
      <dgm:spPr/>
      <dgm:t>
        <a:bodyPr/>
        <a:lstStyle/>
        <a:p>
          <a:endParaRPr lang="en-US" sz="2000"/>
        </a:p>
      </dgm:t>
    </dgm:pt>
    <dgm:pt modelId="{D06F87CB-BF9A-4E14-A505-E5ECB077AAFB}" type="sibTrans" cxnId="{04BA1987-A45A-4B3F-844B-0456EAAF328B}">
      <dgm:prSet/>
      <dgm:spPr/>
      <dgm:t>
        <a:bodyPr/>
        <a:lstStyle/>
        <a:p>
          <a:endParaRPr lang="en-US"/>
        </a:p>
      </dgm:t>
    </dgm:pt>
    <dgm:pt modelId="{935CB075-CC86-42DB-B638-E70706EF6DCD}">
      <dgm:prSet phldrT="[Text]" custT="1"/>
      <dgm:spPr>
        <a:noFill/>
      </dgm:spPr>
      <dgm:t>
        <a:bodyPr/>
        <a:lstStyle/>
        <a:p>
          <a:r>
            <a:rPr lang="en-US" sz="2000" dirty="0">
              <a:solidFill>
                <a:schemeClr val="tx1"/>
              </a:solidFill>
            </a:rPr>
            <a:t>Asia &amp;</a:t>
          </a:r>
          <a:br>
            <a:rPr lang="en-US" sz="2000" dirty="0">
              <a:solidFill>
                <a:schemeClr val="tx1"/>
              </a:solidFill>
            </a:rPr>
          </a:br>
          <a:r>
            <a:rPr lang="en-US" sz="2000" dirty="0">
              <a:solidFill>
                <a:schemeClr val="tx1"/>
              </a:solidFill>
            </a:rPr>
            <a:t>Australia</a:t>
          </a:r>
        </a:p>
      </dgm:t>
    </dgm:pt>
    <dgm:pt modelId="{30534150-E905-4118-9666-A2E65C0BBF7E}" type="parTrans" cxnId="{A84CB30A-5CDB-4C01-8BF1-C1E0EFFCBB66}">
      <dgm:prSet/>
      <dgm:spPr/>
      <dgm:t>
        <a:bodyPr/>
        <a:lstStyle/>
        <a:p>
          <a:endParaRPr lang="en-US" sz="2000"/>
        </a:p>
      </dgm:t>
    </dgm:pt>
    <dgm:pt modelId="{A682260F-A6E1-4277-B2AA-7412D0303F72}" type="sibTrans" cxnId="{A84CB30A-5CDB-4C01-8BF1-C1E0EFFCBB66}">
      <dgm:prSet/>
      <dgm:spPr/>
      <dgm:t>
        <a:bodyPr/>
        <a:lstStyle/>
        <a:p>
          <a:endParaRPr lang="en-US"/>
        </a:p>
      </dgm:t>
    </dgm:pt>
    <dgm:pt modelId="{88303C6D-4B57-4C80-9527-1D61BF3092E3}">
      <dgm:prSet phldrT="[Text]" custT="1"/>
      <dgm:spPr/>
      <dgm:t>
        <a:bodyPr/>
        <a:lstStyle/>
        <a:p>
          <a:r>
            <a:rPr lang="en-US" sz="2000" dirty="0"/>
            <a:t>Middle East</a:t>
          </a:r>
        </a:p>
      </dgm:t>
    </dgm:pt>
    <dgm:pt modelId="{C0260CD7-9A1B-4037-8F6D-612FEA235043}" type="parTrans" cxnId="{D9C935E8-95C1-4625-9EB4-1C29C558871F}">
      <dgm:prSet/>
      <dgm:spPr/>
      <dgm:t>
        <a:bodyPr/>
        <a:lstStyle/>
        <a:p>
          <a:endParaRPr lang="en-US" sz="2000"/>
        </a:p>
      </dgm:t>
    </dgm:pt>
    <dgm:pt modelId="{E27BCD2A-1DD9-4D2B-9FF6-2ACD2D7EA5B8}" type="sibTrans" cxnId="{D9C935E8-95C1-4625-9EB4-1C29C558871F}">
      <dgm:prSet/>
      <dgm:spPr/>
      <dgm:t>
        <a:bodyPr/>
        <a:lstStyle/>
        <a:p>
          <a:endParaRPr lang="en-US"/>
        </a:p>
      </dgm:t>
    </dgm:pt>
    <dgm:pt modelId="{B5248490-AF4C-493C-AF87-B53A4C7227B4}">
      <dgm:prSet phldrT="[Text]" custT="1"/>
      <dgm:spPr/>
      <dgm:t>
        <a:bodyPr/>
        <a:lstStyle/>
        <a:p>
          <a:r>
            <a:rPr lang="en-US" sz="2000" dirty="0"/>
            <a:t>Europe</a:t>
          </a:r>
        </a:p>
      </dgm:t>
    </dgm:pt>
    <dgm:pt modelId="{6DA8AA84-DFDA-47BA-A1E4-4379DF027776}" type="parTrans" cxnId="{C7C05866-0F5F-4F35-B33F-DF49EC7C7C23}">
      <dgm:prSet/>
      <dgm:spPr/>
      <dgm:t>
        <a:bodyPr/>
        <a:lstStyle/>
        <a:p>
          <a:endParaRPr lang="en-US" sz="2000"/>
        </a:p>
      </dgm:t>
    </dgm:pt>
    <dgm:pt modelId="{5893411A-B1E5-4E98-8E50-EB56894FB871}" type="sibTrans" cxnId="{C7C05866-0F5F-4F35-B33F-DF49EC7C7C23}">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2FED2913-E8F3-4838-AA38-89844B074F5A}" type="pres">
      <dgm:prSet presAssocID="{976C676D-F358-4E8F-A5A0-152BF910BBC6}" presName="hierRoot1" presStyleCnt="0">
        <dgm:presLayoutVars>
          <dgm:hierBranch val="init"/>
        </dgm:presLayoutVars>
      </dgm:prSet>
      <dgm:spPr/>
    </dgm:pt>
    <dgm:pt modelId="{A91FFA20-0645-43B5-A49E-E867A2968D31}" type="pres">
      <dgm:prSet presAssocID="{976C676D-F358-4E8F-A5A0-152BF910BBC6}" presName="rootComposite1" presStyleCnt="0"/>
      <dgm:spPr/>
    </dgm:pt>
    <dgm:pt modelId="{FC549F4E-D314-4638-93FC-BEB3359616E4}" type="pres">
      <dgm:prSet presAssocID="{976C676D-F358-4E8F-A5A0-152BF910BBC6}" presName="rootText1" presStyleLbl="node0" presStyleIdx="0" presStyleCnt="1" custLinFactNeighborX="4779" custLinFactNeighborY="-25">
        <dgm:presLayoutVars>
          <dgm:chPref val="3"/>
        </dgm:presLayoutVars>
      </dgm:prSet>
      <dgm:spPr/>
    </dgm:pt>
    <dgm:pt modelId="{8129EA6C-B780-4FCA-A4AB-4327E955EFA1}" type="pres">
      <dgm:prSet presAssocID="{976C676D-F358-4E8F-A5A0-152BF910BBC6}" presName="rootConnector1" presStyleLbl="node1" presStyleIdx="0" presStyleCnt="0"/>
      <dgm:spPr/>
    </dgm:pt>
    <dgm:pt modelId="{71F33159-A356-45AA-BF21-C77F7D5F2E60}" type="pres">
      <dgm:prSet presAssocID="{976C676D-F358-4E8F-A5A0-152BF910BBC6}" presName="hierChild2" presStyleCnt="0"/>
      <dgm:spPr/>
    </dgm:pt>
    <dgm:pt modelId="{5E1F7AD2-FA6C-4975-AFDF-FEBAE7ED982C}" type="pres">
      <dgm:prSet presAssocID="{5F16CEB9-BDC0-4E9A-B59A-F916975ADB80}" presName="Name37" presStyleLbl="parChTrans1D2" presStyleIdx="0" presStyleCnt="4"/>
      <dgm:spPr/>
    </dgm:pt>
    <dgm:pt modelId="{F35232D4-D5AE-4A6C-9F86-191EC484DC74}" type="pres">
      <dgm:prSet presAssocID="{21D029E4-BF4A-47E8-B773-54C57C09BAEE}" presName="hierRoot2" presStyleCnt="0">
        <dgm:presLayoutVars>
          <dgm:hierBranch val="init"/>
        </dgm:presLayoutVars>
      </dgm:prSet>
      <dgm:spPr/>
    </dgm:pt>
    <dgm:pt modelId="{8CB10CBD-213B-4B28-9163-3075239DBC29}" type="pres">
      <dgm:prSet presAssocID="{21D029E4-BF4A-47E8-B773-54C57C09BAEE}" presName="rootComposite" presStyleCnt="0"/>
      <dgm:spPr/>
    </dgm:pt>
    <dgm:pt modelId="{42DDF8BD-6856-47DC-9DF2-8B5C6CA64058}" type="pres">
      <dgm:prSet presAssocID="{21D029E4-BF4A-47E8-B773-54C57C09BAEE}" presName="rootText" presStyleLbl="node2" presStyleIdx="0" presStyleCnt="4" custLinFactNeighborX="1307" custLinFactNeighborY="-603">
        <dgm:presLayoutVars>
          <dgm:chPref val="3"/>
        </dgm:presLayoutVars>
      </dgm:prSet>
      <dgm:spPr/>
    </dgm:pt>
    <dgm:pt modelId="{932F1423-A9E5-4E8E-A628-F7D2BDCF6EEA}" type="pres">
      <dgm:prSet presAssocID="{21D029E4-BF4A-47E8-B773-54C57C09BAEE}" presName="rootConnector" presStyleLbl="node2" presStyleIdx="0" presStyleCnt="4"/>
      <dgm:spPr/>
    </dgm:pt>
    <dgm:pt modelId="{BFE52714-5725-4FEA-9A2A-5FCB5B208BE2}" type="pres">
      <dgm:prSet presAssocID="{21D029E4-BF4A-47E8-B773-54C57C09BAEE}" presName="hierChild4" presStyleCnt="0"/>
      <dgm:spPr/>
    </dgm:pt>
    <dgm:pt modelId="{9AC85263-4E4F-4EF3-9AD0-C2B23A719DAA}" type="pres">
      <dgm:prSet presAssocID="{21D029E4-BF4A-47E8-B773-54C57C09BAEE}" presName="hierChild5" presStyleCnt="0"/>
      <dgm:spPr/>
    </dgm:pt>
    <dgm:pt modelId="{A2A114AE-1ED0-4D61-8EDD-2DE3DF95A0C6}" type="pres">
      <dgm:prSet presAssocID="{6DA8AA84-DFDA-47BA-A1E4-4379DF027776}" presName="Name37" presStyleLbl="parChTrans1D2" presStyleIdx="1" presStyleCnt="4"/>
      <dgm:spPr/>
    </dgm:pt>
    <dgm:pt modelId="{24FD9B1B-0F22-44CD-B979-184E3777EDD2}" type="pres">
      <dgm:prSet presAssocID="{B5248490-AF4C-493C-AF87-B53A4C7227B4}" presName="hierRoot2" presStyleCnt="0">
        <dgm:presLayoutVars>
          <dgm:hierBranch val="init"/>
        </dgm:presLayoutVars>
      </dgm:prSet>
      <dgm:spPr/>
    </dgm:pt>
    <dgm:pt modelId="{FA78180C-5C2D-4D47-A29B-08D80201F01A}" type="pres">
      <dgm:prSet presAssocID="{B5248490-AF4C-493C-AF87-B53A4C7227B4}" presName="rootComposite" presStyleCnt="0"/>
      <dgm:spPr/>
    </dgm:pt>
    <dgm:pt modelId="{7D283848-B423-41DE-BFC0-981C93EB1AE3}" type="pres">
      <dgm:prSet presAssocID="{B5248490-AF4C-493C-AF87-B53A4C7227B4}" presName="rootText" presStyleLbl="node2" presStyleIdx="1" presStyleCnt="4" custLinFactNeighborX="1307" custLinFactNeighborY="-603">
        <dgm:presLayoutVars>
          <dgm:chPref val="3"/>
        </dgm:presLayoutVars>
      </dgm:prSet>
      <dgm:spPr/>
    </dgm:pt>
    <dgm:pt modelId="{1D8801B5-72B8-4436-A432-D719A0252AFA}" type="pres">
      <dgm:prSet presAssocID="{B5248490-AF4C-493C-AF87-B53A4C7227B4}" presName="rootConnector" presStyleLbl="node2" presStyleIdx="1" presStyleCnt="4"/>
      <dgm:spPr/>
    </dgm:pt>
    <dgm:pt modelId="{1F3DE414-60BB-4A39-9A6D-AEF04A39A8DF}" type="pres">
      <dgm:prSet presAssocID="{B5248490-AF4C-493C-AF87-B53A4C7227B4}" presName="hierChild4" presStyleCnt="0"/>
      <dgm:spPr/>
    </dgm:pt>
    <dgm:pt modelId="{27E3B598-2BE6-42B3-9766-496DA502C819}" type="pres">
      <dgm:prSet presAssocID="{B5248490-AF4C-493C-AF87-B53A4C7227B4}" presName="hierChild5" presStyleCnt="0"/>
      <dgm:spPr/>
    </dgm:pt>
    <dgm:pt modelId="{5AE9EC7B-1465-4C67-8636-3301AFA58D6C}" type="pres">
      <dgm:prSet presAssocID="{30534150-E905-4118-9666-A2E65C0BBF7E}" presName="Name37" presStyleLbl="parChTrans1D2" presStyleIdx="2" presStyleCnt="4"/>
      <dgm:spPr/>
    </dgm:pt>
    <dgm:pt modelId="{8F8C7A88-F8DD-415E-A182-802B5A709609}" type="pres">
      <dgm:prSet presAssocID="{935CB075-CC86-42DB-B638-E70706EF6DCD}" presName="hierRoot2" presStyleCnt="0">
        <dgm:presLayoutVars>
          <dgm:hierBranch val="init"/>
        </dgm:presLayoutVars>
      </dgm:prSet>
      <dgm:spPr/>
    </dgm:pt>
    <dgm:pt modelId="{D4922656-6394-428A-AFC7-330BF2642E02}" type="pres">
      <dgm:prSet presAssocID="{935CB075-CC86-42DB-B638-E70706EF6DCD}" presName="rootComposite" presStyleCnt="0"/>
      <dgm:spPr/>
    </dgm:pt>
    <dgm:pt modelId="{071AC411-CB36-4B34-AE29-E3A258AB6CE4}" type="pres">
      <dgm:prSet presAssocID="{935CB075-CC86-42DB-B638-E70706EF6DCD}" presName="rootText" presStyleLbl="node2" presStyleIdx="2" presStyleCnt="4" custLinFactNeighborX="1307" custLinFactNeighborY="-603">
        <dgm:presLayoutVars>
          <dgm:chPref val="3"/>
        </dgm:presLayoutVars>
      </dgm:prSet>
      <dgm:spPr/>
    </dgm:pt>
    <dgm:pt modelId="{5E19588E-3180-465B-BDD6-27F85686E0B1}" type="pres">
      <dgm:prSet presAssocID="{935CB075-CC86-42DB-B638-E70706EF6DCD}" presName="rootConnector" presStyleLbl="node2" presStyleIdx="2" presStyleCnt="4"/>
      <dgm:spPr/>
    </dgm:pt>
    <dgm:pt modelId="{15EBBE01-9FE7-4557-8355-F7B688FD28EF}" type="pres">
      <dgm:prSet presAssocID="{935CB075-CC86-42DB-B638-E70706EF6DCD}" presName="hierChild4" presStyleCnt="0"/>
      <dgm:spPr/>
    </dgm:pt>
    <dgm:pt modelId="{9F95DDFF-488F-4F9F-B972-6EB50ECE3278}" type="pres">
      <dgm:prSet presAssocID="{935CB075-CC86-42DB-B638-E70706EF6DCD}" presName="hierChild5" presStyleCnt="0"/>
      <dgm:spPr/>
    </dgm:pt>
    <dgm:pt modelId="{C2075980-7711-4B6C-9830-8E87C1CDAD2A}" type="pres">
      <dgm:prSet presAssocID="{C0260CD7-9A1B-4037-8F6D-612FEA235043}" presName="Name37" presStyleLbl="parChTrans1D2" presStyleIdx="3" presStyleCnt="4"/>
      <dgm:spPr/>
    </dgm:pt>
    <dgm:pt modelId="{619E6211-B200-4986-B6C2-6576D2EFD2AE}" type="pres">
      <dgm:prSet presAssocID="{88303C6D-4B57-4C80-9527-1D61BF3092E3}" presName="hierRoot2" presStyleCnt="0">
        <dgm:presLayoutVars>
          <dgm:hierBranch val="init"/>
        </dgm:presLayoutVars>
      </dgm:prSet>
      <dgm:spPr/>
    </dgm:pt>
    <dgm:pt modelId="{72C77194-8E20-499E-8003-8777E8023774}" type="pres">
      <dgm:prSet presAssocID="{88303C6D-4B57-4C80-9527-1D61BF3092E3}" presName="rootComposite" presStyleCnt="0"/>
      <dgm:spPr/>
    </dgm:pt>
    <dgm:pt modelId="{9C2AAE10-738F-44D4-98E7-DD6E0DFA81D6}" type="pres">
      <dgm:prSet presAssocID="{88303C6D-4B57-4C80-9527-1D61BF3092E3}" presName="rootText" presStyleLbl="node2" presStyleIdx="3" presStyleCnt="4" custLinFactNeighborX="1307" custLinFactNeighborY="-603">
        <dgm:presLayoutVars>
          <dgm:chPref val="3"/>
        </dgm:presLayoutVars>
      </dgm:prSet>
      <dgm:spPr/>
    </dgm:pt>
    <dgm:pt modelId="{39800557-07E2-44CC-8FEE-946EE1D602D5}" type="pres">
      <dgm:prSet presAssocID="{88303C6D-4B57-4C80-9527-1D61BF3092E3}" presName="rootConnector" presStyleLbl="node2" presStyleIdx="3" presStyleCnt="4"/>
      <dgm:spPr/>
    </dgm:pt>
    <dgm:pt modelId="{316B7F20-C7B9-4F68-A6F9-A6F1E1E47C7C}" type="pres">
      <dgm:prSet presAssocID="{88303C6D-4B57-4C80-9527-1D61BF3092E3}" presName="hierChild4" presStyleCnt="0"/>
      <dgm:spPr/>
    </dgm:pt>
    <dgm:pt modelId="{37C039CF-4D5C-487A-806D-3CABD7DAED03}" type="pres">
      <dgm:prSet presAssocID="{88303C6D-4B57-4C80-9527-1D61BF3092E3}" presName="hierChild5" presStyleCnt="0"/>
      <dgm:spPr/>
    </dgm:pt>
    <dgm:pt modelId="{EDBBAE80-7E73-4838-A73F-3D4B7EF82CBC}" type="pres">
      <dgm:prSet presAssocID="{976C676D-F358-4E8F-A5A0-152BF910BBC6}" presName="hierChild3" presStyleCnt="0"/>
      <dgm:spPr/>
    </dgm:pt>
  </dgm:ptLst>
  <dgm:cxnLst>
    <dgm:cxn modelId="{0C2F5402-0A74-4EA8-90B4-A7C23D3C89D5}" type="presOf" srcId="{976C676D-F358-4E8F-A5A0-152BF910BBC6}" destId="{8129EA6C-B780-4FCA-A4AB-4327E955EFA1}" srcOrd="1" destOrd="0" presId="urn:microsoft.com/office/officeart/2005/8/layout/orgChart1"/>
    <dgm:cxn modelId="{E63C8505-0EB7-4BBB-90C7-66B2E6D0B1B0}" type="presOf" srcId="{88303C6D-4B57-4C80-9527-1D61BF3092E3}" destId="{9C2AAE10-738F-44D4-98E7-DD6E0DFA81D6}" srcOrd="0" destOrd="0" presId="urn:microsoft.com/office/officeart/2005/8/layout/orgChart1"/>
    <dgm:cxn modelId="{A84CB30A-5CDB-4C01-8BF1-C1E0EFFCBB66}" srcId="{976C676D-F358-4E8F-A5A0-152BF910BBC6}" destId="{935CB075-CC86-42DB-B638-E70706EF6DCD}" srcOrd="2" destOrd="0" parTransId="{30534150-E905-4118-9666-A2E65C0BBF7E}" sibTransId="{A682260F-A6E1-4277-B2AA-7412D0303F72}"/>
    <dgm:cxn modelId="{DC36190D-D2D6-4B8E-A0A4-8E85F6B11465}" type="presOf" srcId="{935CB075-CC86-42DB-B638-E70706EF6DCD}" destId="{5E19588E-3180-465B-BDD6-27F85686E0B1}" srcOrd="1" destOrd="0" presId="urn:microsoft.com/office/officeart/2005/8/layout/orgChart1"/>
    <dgm:cxn modelId="{BD05740E-6828-4D0F-99A1-96EAD714906F}" type="presOf" srcId="{8818337B-C958-4A98-A92C-6007E5FD7DDD}" destId="{9992F327-75EF-4ACF-99D0-59C31B581F22}" srcOrd="0" destOrd="0" presId="urn:microsoft.com/office/officeart/2005/8/layout/orgChart1"/>
    <dgm:cxn modelId="{F508D41C-1EBF-402A-909C-355F77D5848B}" type="presOf" srcId="{88303C6D-4B57-4C80-9527-1D61BF3092E3}" destId="{39800557-07E2-44CC-8FEE-946EE1D602D5}" srcOrd="1" destOrd="0" presId="urn:microsoft.com/office/officeart/2005/8/layout/orgChart1"/>
    <dgm:cxn modelId="{BDED602A-8402-4A22-B882-ED3C7968C6FF}" type="presOf" srcId="{C0260CD7-9A1B-4037-8F6D-612FEA235043}" destId="{C2075980-7711-4B6C-9830-8E87C1CDAD2A}" srcOrd="0" destOrd="0" presId="urn:microsoft.com/office/officeart/2005/8/layout/orgChart1"/>
    <dgm:cxn modelId="{3DA04F3E-538B-412C-B877-9F09CA1A65C3}" type="presOf" srcId="{21D029E4-BF4A-47E8-B773-54C57C09BAEE}" destId="{42DDF8BD-6856-47DC-9DF2-8B5C6CA64058}" srcOrd="0" destOrd="0" presId="urn:microsoft.com/office/officeart/2005/8/layout/orgChart1"/>
    <dgm:cxn modelId="{C0FB7060-D387-44EF-8299-9B00B6914586}" type="presOf" srcId="{935CB075-CC86-42DB-B638-E70706EF6DCD}" destId="{071AC411-CB36-4B34-AE29-E3A258AB6CE4}" srcOrd="0" destOrd="0" presId="urn:microsoft.com/office/officeart/2005/8/layout/orgChart1"/>
    <dgm:cxn modelId="{B1047C43-9EB4-47B1-94DA-8DF04D6F356B}" type="presOf" srcId="{B5248490-AF4C-493C-AF87-B53A4C7227B4}" destId="{7D283848-B423-41DE-BFC0-981C93EB1AE3}" srcOrd="0" destOrd="0" presId="urn:microsoft.com/office/officeart/2005/8/layout/orgChart1"/>
    <dgm:cxn modelId="{C7C05866-0F5F-4F35-B33F-DF49EC7C7C23}" srcId="{976C676D-F358-4E8F-A5A0-152BF910BBC6}" destId="{B5248490-AF4C-493C-AF87-B53A4C7227B4}" srcOrd="1" destOrd="0" parTransId="{6DA8AA84-DFDA-47BA-A1E4-4379DF027776}" sibTransId="{5893411A-B1E5-4E98-8E50-EB56894FB871}"/>
    <dgm:cxn modelId="{A6381A4B-F0DF-43FC-ACF5-B51093E5ABD3}" type="presOf" srcId="{6DA8AA84-DFDA-47BA-A1E4-4379DF027776}" destId="{A2A114AE-1ED0-4D61-8EDD-2DE3DF95A0C6}" srcOrd="0" destOrd="0" presId="urn:microsoft.com/office/officeart/2005/8/layout/orgChart1"/>
    <dgm:cxn modelId="{6446A259-8EE5-4DC3-8A6D-FD6E7329C3F1}" srcId="{8818337B-C958-4A98-A92C-6007E5FD7DDD}" destId="{976C676D-F358-4E8F-A5A0-152BF910BBC6}" srcOrd="0" destOrd="0" parTransId="{944B11E8-D4D3-426F-A300-6760786844E5}" sibTransId="{167E9CAC-9386-45C2-A42D-0C9A31609C2A}"/>
    <dgm:cxn modelId="{04BA1987-A45A-4B3F-844B-0456EAAF328B}" srcId="{976C676D-F358-4E8F-A5A0-152BF910BBC6}" destId="{21D029E4-BF4A-47E8-B773-54C57C09BAEE}" srcOrd="0" destOrd="0" parTransId="{5F16CEB9-BDC0-4E9A-B59A-F916975ADB80}" sibTransId="{D06F87CB-BF9A-4E14-A505-E5ECB077AAFB}"/>
    <dgm:cxn modelId="{96A0CA96-DFCB-4133-B95E-7246476090CC}" type="presOf" srcId="{976C676D-F358-4E8F-A5A0-152BF910BBC6}" destId="{FC549F4E-D314-4638-93FC-BEB3359616E4}" srcOrd="0" destOrd="0" presId="urn:microsoft.com/office/officeart/2005/8/layout/orgChart1"/>
    <dgm:cxn modelId="{3993A1A7-6DA7-4DE8-9245-5E788A084EE8}" type="presOf" srcId="{5F16CEB9-BDC0-4E9A-B59A-F916975ADB80}" destId="{5E1F7AD2-FA6C-4975-AFDF-FEBAE7ED982C}" srcOrd="0" destOrd="0" presId="urn:microsoft.com/office/officeart/2005/8/layout/orgChart1"/>
    <dgm:cxn modelId="{8345A4BD-A8DD-4AE9-B201-7CC7E18DCBF5}" type="presOf" srcId="{B5248490-AF4C-493C-AF87-B53A4C7227B4}" destId="{1D8801B5-72B8-4436-A432-D719A0252AFA}" srcOrd="1" destOrd="0" presId="urn:microsoft.com/office/officeart/2005/8/layout/orgChart1"/>
    <dgm:cxn modelId="{12EBE4C0-6904-4DF5-9FFC-5E1B33BD1F02}" type="presOf" srcId="{21D029E4-BF4A-47E8-B773-54C57C09BAEE}" destId="{932F1423-A9E5-4E8E-A628-F7D2BDCF6EEA}" srcOrd="1" destOrd="0" presId="urn:microsoft.com/office/officeart/2005/8/layout/orgChart1"/>
    <dgm:cxn modelId="{D9C935E8-95C1-4625-9EB4-1C29C558871F}" srcId="{976C676D-F358-4E8F-A5A0-152BF910BBC6}" destId="{88303C6D-4B57-4C80-9527-1D61BF3092E3}" srcOrd="3" destOrd="0" parTransId="{C0260CD7-9A1B-4037-8F6D-612FEA235043}" sibTransId="{E27BCD2A-1DD9-4D2B-9FF6-2ACD2D7EA5B8}"/>
    <dgm:cxn modelId="{F5444EFF-F1D1-45DE-BDAE-6552347E824A}" type="presOf" srcId="{30534150-E905-4118-9666-A2E65C0BBF7E}" destId="{5AE9EC7B-1465-4C67-8636-3301AFA58D6C}" srcOrd="0" destOrd="0" presId="urn:microsoft.com/office/officeart/2005/8/layout/orgChart1"/>
    <dgm:cxn modelId="{F7B4FE88-C3FC-4131-B492-8AE82E6F00FE}" type="presParOf" srcId="{9992F327-75EF-4ACF-99D0-59C31B581F22}" destId="{2FED2913-E8F3-4838-AA38-89844B074F5A}" srcOrd="0" destOrd="0" presId="urn:microsoft.com/office/officeart/2005/8/layout/orgChart1"/>
    <dgm:cxn modelId="{0330C2BC-0FB7-4506-B50B-B87409DA3EC5}" type="presParOf" srcId="{2FED2913-E8F3-4838-AA38-89844B074F5A}" destId="{A91FFA20-0645-43B5-A49E-E867A2968D31}" srcOrd="0" destOrd="0" presId="urn:microsoft.com/office/officeart/2005/8/layout/orgChart1"/>
    <dgm:cxn modelId="{A6B9E217-BBC2-4FD5-A9BC-0E1DBC41F2CF}" type="presParOf" srcId="{A91FFA20-0645-43B5-A49E-E867A2968D31}" destId="{FC549F4E-D314-4638-93FC-BEB3359616E4}" srcOrd="0" destOrd="0" presId="urn:microsoft.com/office/officeart/2005/8/layout/orgChart1"/>
    <dgm:cxn modelId="{8A859C14-797D-45FD-A1FA-1FB0636B03B0}" type="presParOf" srcId="{A91FFA20-0645-43B5-A49E-E867A2968D31}" destId="{8129EA6C-B780-4FCA-A4AB-4327E955EFA1}" srcOrd="1" destOrd="0" presId="urn:microsoft.com/office/officeart/2005/8/layout/orgChart1"/>
    <dgm:cxn modelId="{534409B8-14D5-4799-AFD1-436F8D6A1007}" type="presParOf" srcId="{2FED2913-E8F3-4838-AA38-89844B074F5A}" destId="{71F33159-A356-45AA-BF21-C77F7D5F2E60}" srcOrd="1" destOrd="0" presId="urn:microsoft.com/office/officeart/2005/8/layout/orgChart1"/>
    <dgm:cxn modelId="{0F2DB752-C187-4CFA-A7BD-E642C659322F}" type="presParOf" srcId="{71F33159-A356-45AA-BF21-C77F7D5F2E60}" destId="{5E1F7AD2-FA6C-4975-AFDF-FEBAE7ED982C}" srcOrd="0" destOrd="0" presId="urn:microsoft.com/office/officeart/2005/8/layout/orgChart1"/>
    <dgm:cxn modelId="{7B3FBC36-A772-46A4-9B0D-DEFFED6D182A}" type="presParOf" srcId="{71F33159-A356-45AA-BF21-C77F7D5F2E60}" destId="{F35232D4-D5AE-4A6C-9F86-191EC484DC74}" srcOrd="1" destOrd="0" presId="urn:microsoft.com/office/officeart/2005/8/layout/orgChart1"/>
    <dgm:cxn modelId="{1DA1EB32-C4E1-4871-BC0A-63487A864043}" type="presParOf" srcId="{F35232D4-D5AE-4A6C-9F86-191EC484DC74}" destId="{8CB10CBD-213B-4B28-9163-3075239DBC29}" srcOrd="0" destOrd="0" presId="urn:microsoft.com/office/officeart/2005/8/layout/orgChart1"/>
    <dgm:cxn modelId="{55E9F308-D4B4-447E-AE71-74A9F330272A}" type="presParOf" srcId="{8CB10CBD-213B-4B28-9163-3075239DBC29}" destId="{42DDF8BD-6856-47DC-9DF2-8B5C6CA64058}" srcOrd="0" destOrd="0" presId="urn:microsoft.com/office/officeart/2005/8/layout/orgChart1"/>
    <dgm:cxn modelId="{8DBFA180-400A-431D-B3D2-AB61741A2963}" type="presParOf" srcId="{8CB10CBD-213B-4B28-9163-3075239DBC29}" destId="{932F1423-A9E5-4E8E-A628-F7D2BDCF6EEA}" srcOrd="1" destOrd="0" presId="urn:microsoft.com/office/officeart/2005/8/layout/orgChart1"/>
    <dgm:cxn modelId="{92640056-7ABF-4511-AFEC-AD2571F34C3D}" type="presParOf" srcId="{F35232D4-D5AE-4A6C-9F86-191EC484DC74}" destId="{BFE52714-5725-4FEA-9A2A-5FCB5B208BE2}" srcOrd="1" destOrd="0" presId="urn:microsoft.com/office/officeart/2005/8/layout/orgChart1"/>
    <dgm:cxn modelId="{70AE372D-879F-4729-A1B2-D223445D794D}" type="presParOf" srcId="{F35232D4-D5AE-4A6C-9F86-191EC484DC74}" destId="{9AC85263-4E4F-4EF3-9AD0-C2B23A719DAA}" srcOrd="2" destOrd="0" presId="urn:microsoft.com/office/officeart/2005/8/layout/orgChart1"/>
    <dgm:cxn modelId="{EBCA30DA-B28B-44B7-B488-98AA4994A48B}" type="presParOf" srcId="{71F33159-A356-45AA-BF21-C77F7D5F2E60}" destId="{A2A114AE-1ED0-4D61-8EDD-2DE3DF95A0C6}" srcOrd="2" destOrd="0" presId="urn:microsoft.com/office/officeart/2005/8/layout/orgChart1"/>
    <dgm:cxn modelId="{A10A4672-02E5-4DF2-966B-D59B681ED751}" type="presParOf" srcId="{71F33159-A356-45AA-BF21-C77F7D5F2E60}" destId="{24FD9B1B-0F22-44CD-B979-184E3777EDD2}" srcOrd="3" destOrd="0" presId="urn:microsoft.com/office/officeart/2005/8/layout/orgChart1"/>
    <dgm:cxn modelId="{A64684BB-29C0-4850-93D4-A29FC1D8727C}" type="presParOf" srcId="{24FD9B1B-0F22-44CD-B979-184E3777EDD2}" destId="{FA78180C-5C2D-4D47-A29B-08D80201F01A}" srcOrd="0" destOrd="0" presId="urn:microsoft.com/office/officeart/2005/8/layout/orgChart1"/>
    <dgm:cxn modelId="{9EF3EAF9-F560-4E9B-B837-9E1B8590889A}" type="presParOf" srcId="{FA78180C-5C2D-4D47-A29B-08D80201F01A}" destId="{7D283848-B423-41DE-BFC0-981C93EB1AE3}" srcOrd="0" destOrd="0" presId="urn:microsoft.com/office/officeart/2005/8/layout/orgChart1"/>
    <dgm:cxn modelId="{AFD23F63-CDEB-4E7D-89AF-A0A5E06AE16B}" type="presParOf" srcId="{FA78180C-5C2D-4D47-A29B-08D80201F01A}" destId="{1D8801B5-72B8-4436-A432-D719A0252AFA}" srcOrd="1" destOrd="0" presId="urn:microsoft.com/office/officeart/2005/8/layout/orgChart1"/>
    <dgm:cxn modelId="{AE2DC1C2-5691-4A8D-80DD-29B9D0722EB2}" type="presParOf" srcId="{24FD9B1B-0F22-44CD-B979-184E3777EDD2}" destId="{1F3DE414-60BB-4A39-9A6D-AEF04A39A8DF}" srcOrd="1" destOrd="0" presId="urn:microsoft.com/office/officeart/2005/8/layout/orgChart1"/>
    <dgm:cxn modelId="{49E141B3-8682-4E2E-AF9B-7BD7AAFAFC30}" type="presParOf" srcId="{24FD9B1B-0F22-44CD-B979-184E3777EDD2}" destId="{27E3B598-2BE6-42B3-9766-496DA502C819}" srcOrd="2" destOrd="0" presId="urn:microsoft.com/office/officeart/2005/8/layout/orgChart1"/>
    <dgm:cxn modelId="{95CB128B-79A0-49C0-A105-EA60A8D567F0}" type="presParOf" srcId="{71F33159-A356-45AA-BF21-C77F7D5F2E60}" destId="{5AE9EC7B-1465-4C67-8636-3301AFA58D6C}" srcOrd="4" destOrd="0" presId="urn:microsoft.com/office/officeart/2005/8/layout/orgChart1"/>
    <dgm:cxn modelId="{25495931-52F4-49DD-A0EA-7C30608837BF}" type="presParOf" srcId="{71F33159-A356-45AA-BF21-C77F7D5F2E60}" destId="{8F8C7A88-F8DD-415E-A182-802B5A709609}" srcOrd="5" destOrd="0" presId="urn:microsoft.com/office/officeart/2005/8/layout/orgChart1"/>
    <dgm:cxn modelId="{EAC13740-0433-4C62-9108-9172AF9BA990}" type="presParOf" srcId="{8F8C7A88-F8DD-415E-A182-802B5A709609}" destId="{D4922656-6394-428A-AFC7-330BF2642E02}" srcOrd="0" destOrd="0" presId="urn:microsoft.com/office/officeart/2005/8/layout/orgChart1"/>
    <dgm:cxn modelId="{2FEF8420-1C7F-4400-B12C-75BDCD8CCB60}" type="presParOf" srcId="{D4922656-6394-428A-AFC7-330BF2642E02}" destId="{071AC411-CB36-4B34-AE29-E3A258AB6CE4}" srcOrd="0" destOrd="0" presId="urn:microsoft.com/office/officeart/2005/8/layout/orgChart1"/>
    <dgm:cxn modelId="{C822D5A3-69F0-433B-BFF6-850A35CF35A0}" type="presParOf" srcId="{D4922656-6394-428A-AFC7-330BF2642E02}" destId="{5E19588E-3180-465B-BDD6-27F85686E0B1}" srcOrd="1" destOrd="0" presId="urn:microsoft.com/office/officeart/2005/8/layout/orgChart1"/>
    <dgm:cxn modelId="{2975F8F0-A258-4425-9DB1-0D98269477DF}" type="presParOf" srcId="{8F8C7A88-F8DD-415E-A182-802B5A709609}" destId="{15EBBE01-9FE7-4557-8355-F7B688FD28EF}" srcOrd="1" destOrd="0" presId="urn:microsoft.com/office/officeart/2005/8/layout/orgChart1"/>
    <dgm:cxn modelId="{0C26E3CF-8518-47D4-8E63-33114A404069}" type="presParOf" srcId="{8F8C7A88-F8DD-415E-A182-802B5A709609}" destId="{9F95DDFF-488F-4F9F-B972-6EB50ECE3278}" srcOrd="2" destOrd="0" presId="urn:microsoft.com/office/officeart/2005/8/layout/orgChart1"/>
    <dgm:cxn modelId="{B048F90C-988B-4A27-AB0B-AA2B08073AD4}" type="presParOf" srcId="{71F33159-A356-45AA-BF21-C77F7D5F2E60}" destId="{C2075980-7711-4B6C-9830-8E87C1CDAD2A}" srcOrd="6" destOrd="0" presId="urn:microsoft.com/office/officeart/2005/8/layout/orgChart1"/>
    <dgm:cxn modelId="{A9B2C02E-2E80-4669-A209-8C7268CE3257}" type="presParOf" srcId="{71F33159-A356-45AA-BF21-C77F7D5F2E60}" destId="{619E6211-B200-4986-B6C2-6576D2EFD2AE}" srcOrd="7" destOrd="0" presId="urn:microsoft.com/office/officeart/2005/8/layout/orgChart1"/>
    <dgm:cxn modelId="{5174B4BC-4F83-4D13-BDB6-0C7D29D0F823}" type="presParOf" srcId="{619E6211-B200-4986-B6C2-6576D2EFD2AE}" destId="{72C77194-8E20-499E-8003-8777E8023774}" srcOrd="0" destOrd="0" presId="urn:microsoft.com/office/officeart/2005/8/layout/orgChart1"/>
    <dgm:cxn modelId="{40B042BC-3B0B-4540-AE55-8A752EDDD03B}" type="presParOf" srcId="{72C77194-8E20-499E-8003-8777E8023774}" destId="{9C2AAE10-738F-44D4-98E7-DD6E0DFA81D6}" srcOrd="0" destOrd="0" presId="urn:microsoft.com/office/officeart/2005/8/layout/orgChart1"/>
    <dgm:cxn modelId="{550CE2AB-E0C4-4CF6-A913-7EFFEEF272E7}" type="presParOf" srcId="{72C77194-8E20-499E-8003-8777E8023774}" destId="{39800557-07E2-44CC-8FEE-946EE1D602D5}" srcOrd="1" destOrd="0" presId="urn:microsoft.com/office/officeart/2005/8/layout/orgChart1"/>
    <dgm:cxn modelId="{222291E6-7ED1-4362-9E4E-C27956B7766F}" type="presParOf" srcId="{619E6211-B200-4986-B6C2-6576D2EFD2AE}" destId="{316B7F20-C7B9-4F68-A6F9-A6F1E1E47C7C}" srcOrd="1" destOrd="0" presId="urn:microsoft.com/office/officeart/2005/8/layout/orgChart1"/>
    <dgm:cxn modelId="{291D412F-60E1-4E70-808D-8A9849C50A95}" type="presParOf" srcId="{619E6211-B200-4986-B6C2-6576D2EFD2AE}" destId="{37C039CF-4D5C-487A-806D-3CABD7DAED03}" srcOrd="2" destOrd="0" presId="urn:microsoft.com/office/officeart/2005/8/layout/orgChart1"/>
    <dgm:cxn modelId="{12FCEE97-FE52-43AC-8308-FCF4A72DEE5D}" type="presParOf" srcId="{2FED2913-E8F3-4838-AA38-89844B074F5A}" destId="{EDBBAE80-7E73-4838-A73F-3D4B7EF82CB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10" qsCatId="simple" csTypeId="urn:microsoft.com/office/officeart/2005/8/colors/accent0_2#10" csCatId="mainScheme" phldr="1"/>
      <dgm:spPr/>
      <dgm:t>
        <a:bodyPr/>
        <a:lstStyle/>
        <a:p>
          <a:endParaRPr lang="en-US"/>
        </a:p>
      </dgm:t>
    </dgm:pt>
    <dgm:pt modelId="{976C676D-F358-4E8F-A5A0-152BF910BBC6}">
      <dgm:prSet phldrT="[Text]" custT="1"/>
      <dgm:spPr/>
      <dgm:t>
        <a:bodyPr/>
        <a:lstStyle/>
        <a:p>
          <a:r>
            <a:rPr lang="en-US" sz="1800" dirty="0"/>
            <a:t>Athena Ainsworth, Equity Partner</a:t>
          </a:r>
        </a:p>
      </dgm:t>
    </dgm:pt>
    <dgm:pt modelId="{944B11E8-D4D3-426F-A300-6760786844E5}" type="parTrans" cxnId="{6446A259-8EE5-4DC3-8A6D-FD6E7329C3F1}">
      <dgm:prSet/>
      <dgm:spPr/>
      <dgm:t>
        <a:bodyPr/>
        <a:lstStyle/>
        <a:p>
          <a:endParaRPr lang="en-US" sz="1800"/>
        </a:p>
      </dgm:t>
    </dgm:pt>
    <dgm:pt modelId="{167E9CAC-9386-45C2-A42D-0C9A31609C2A}" type="sibTrans" cxnId="{6446A259-8EE5-4DC3-8A6D-FD6E7329C3F1}">
      <dgm:prSet/>
      <dgm:spPr/>
      <dgm:t>
        <a:bodyPr/>
        <a:lstStyle/>
        <a:p>
          <a:endParaRPr lang="en-US" sz="1800"/>
        </a:p>
      </dgm:t>
    </dgm:pt>
    <dgm:pt modelId="{C2C4AECB-9300-474A-AC1F-0FD967F60E48}">
      <dgm:prSet custT="1"/>
      <dgm:spPr/>
      <dgm:t>
        <a:bodyPr/>
        <a:lstStyle/>
        <a:p>
          <a:r>
            <a:rPr lang="en-US" sz="1800" dirty="0"/>
            <a:t>Jeff Heaney, Sr Partner and VP HR</a:t>
          </a:r>
        </a:p>
      </dgm:t>
    </dgm:pt>
    <dgm:pt modelId="{1D96B6B9-E1B6-4F35-AB7D-0A87330D7C2C}" type="parTrans" cxnId="{85E85CF5-BC89-468C-BF7C-E187300C8269}">
      <dgm:prSet/>
      <dgm:spPr/>
      <dgm:t>
        <a:bodyPr/>
        <a:lstStyle/>
        <a:p>
          <a:endParaRPr lang="en-US" sz="1800"/>
        </a:p>
      </dgm:t>
    </dgm:pt>
    <dgm:pt modelId="{0C5E6098-96E9-4D8F-A843-C16A1901008E}" type="sibTrans" cxnId="{85E85CF5-BC89-468C-BF7C-E187300C8269}">
      <dgm:prSet/>
      <dgm:spPr/>
      <dgm:t>
        <a:bodyPr/>
        <a:lstStyle/>
        <a:p>
          <a:endParaRPr lang="en-US" sz="1800"/>
        </a:p>
      </dgm:t>
    </dgm:pt>
    <dgm:pt modelId="{C3FD8390-3D26-48AF-8BA5-8E67300E67B8}">
      <dgm:prSet custT="1"/>
      <dgm:spPr/>
      <dgm:t>
        <a:bodyPr/>
        <a:lstStyle/>
        <a:p>
          <a:r>
            <a:rPr lang="en-US" sz="1800" dirty="0"/>
            <a:t>Julian Allos, Associate Partner</a:t>
          </a:r>
        </a:p>
      </dgm:t>
    </dgm:pt>
    <dgm:pt modelId="{DF3C8BD2-B63B-4FCA-9306-92DD52AE23CF}" type="parTrans" cxnId="{7DDF4D86-303F-4DDA-B8C5-DE6487E65D15}">
      <dgm:prSet/>
      <dgm:spPr/>
      <dgm:t>
        <a:bodyPr/>
        <a:lstStyle/>
        <a:p>
          <a:endParaRPr lang="en-US" sz="1800"/>
        </a:p>
      </dgm:t>
    </dgm:pt>
    <dgm:pt modelId="{BF65B016-ECCC-4713-93EF-7BADC6B7D4F3}" type="sibTrans" cxnId="{7DDF4D86-303F-4DDA-B8C5-DE6487E65D15}">
      <dgm:prSet/>
      <dgm:spPr/>
      <dgm:t>
        <a:bodyPr/>
        <a:lstStyle/>
        <a:p>
          <a:endParaRPr lang="en-US" sz="1800"/>
        </a:p>
      </dgm:t>
    </dgm:pt>
    <dgm:pt modelId="{BF888D35-AFEF-4E43-A09C-968AF14FBB18}">
      <dgm:prSet custT="1"/>
      <dgm:spPr/>
      <dgm:t>
        <a:bodyPr/>
        <a:lstStyle/>
        <a:p>
          <a:r>
            <a:rPr lang="en-US" sz="1800" dirty="0"/>
            <a:t>Rafi Al Jamil, Associate Partner</a:t>
          </a:r>
        </a:p>
      </dgm:t>
    </dgm:pt>
    <dgm:pt modelId="{B72C1F76-4330-4929-8AB0-8C8E4F7C31D1}" type="parTrans" cxnId="{6AF36DBB-6256-4774-809E-3FEA6B791182}">
      <dgm:prSet/>
      <dgm:spPr/>
      <dgm:t>
        <a:bodyPr/>
        <a:lstStyle/>
        <a:p>
          <a:endParaRPr lang="en-US" sz="1800"/>
        </a:p>
      </dgm:t>
    </dgm:pt>
    <dgm:pt modelId="{7B35B1ED-F272-4B7D-B50A-9A66E9000EA3}" type="sibTrans" cxnId="{6AF36DBB-6256-4774-809E-3FEA6B791182}">
      <dgm:prSet/>
      <dgm:spPr/>
      <dgm:t>
        <a:bodyPr/>
        <a:lstStyle/>
        <a:p>
          <a:endParaRPr lang="en-US" sz="1800"/>
        </a:p>
      </dgm:t>
    </dgm:pt>
    <dgm:pt modelId="{B7210418-83D6-4E36-87F5-5B952101CC11}">
      <dgm:prSet custT="1"/>
      <dgm:spPr/>
      <dgm:t>
        <a:bodyPr/>
        <a:lstStyle/>
        <a:p>
          <a:r>
            <a:rPr lang="en-US" sz="1800" dirty="0"/>
            <a:t>Vamika Arora, contract paralegal</a:t>
          </a:r>
        </a:p>
      </dgm:t>
    </dgm:pt>
    <dgm:pt modelId="{71FDAD97-F940-49A4-BF6B-0CD434F8560C}" type="sibTrans" cxnId="{86C1A099-3881-4877-8F7F-8FF1F15B235A}">
      <dgm:prSet/>
      <dgm:spPr/>
      <dgm:t>
        <a:bodyPr/>
        <a:lstStyle/>
        <a:p>
          <a:endParaRPr lang="en-US" sz="1800"/>
        </a:p>
      </dgm:t>
    </dgm:pt>
    <dgm:pt modelId="{33DC6ADC-5F65-4314-ADE8-E6E0F6E939C3}" type="parTrans" cxnId="{86C1A099-3881-4877-8F7F-8FF1F15B235A}">
      <dgm:prSet/>
      <dgm:spPr/>
      <dgm:t>
        <a:bodyPr/>
        <a:lstStyle/>
        <a:p>
          <a:endParaRPr lang="en-US" sz="1800"/>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11" qsCatId="simple" csTypeId="urn:microsoft.com/office/officeart/2005/8/colors/accent0_2#11" csCatId="mainScheme" phldr="1"/>
      <dgm:spPr/>
      <dgm:t>
        <a:bodyPr/>
        <a:lstStyle/>
        <a:p>
          <a:endParaRPr lang="en-US"/>
        </a:p>
      </dgm:t>
    </dgm:pt>
    <dgm:pt modelId="{976C676D-F358-4E8F-A5A0-152BF910BBC6}">
      <dgm:prSet phldrT="[Text]" custT="1"/>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solidFill>
          <a:schemeClr val="accent5">
            <a:lumMod val="20000"/>
            <a:lumOff val="80000"/>
          </a:schemeClr>
        </a:solid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12" qsCatId="simple" csTypeId="urn:microsoft.com/office/officeart/2005/8/colors/accent0_2#12" csCatId="mainScheme" phldr="1"/>
      <dgm:spPr/>
      <dgm:t>
        <a:bodyPr/>
        <a:lstStyle/>
        <a:p>
          <a:endParaRPr lang="en-US"/>
        </a:p>
      </dgm:t>
    </dgm:pt>
    <dgm:pt modelId="{976C676D-F358-4E8F-A5A0-152BF910BBC6}">
      <dgm:prSet phldrT="[Text]" custT="1"/>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solidFill>
          <a:schemeClr val="accent5">
            <a:lumMod val="20000"/>
            <a:lumOff val="80000"/>
          </a:schemeClr>
        </a:solid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13" qsCatId="simple" csTypeId="urn:microsoft.com/office/officeart/2005/8/colors/accent0_2#13" csCatId="mainScheme" phldr="1"/>
      <dgm:spPr/>
      <dgm:t>
        <a:bodyPr/>
        <a:lstStyle/>
        <a:p>
          <a:endParaRPr lang="en-US"/>
        </a:p>
      </dgm:t>
    </dgm:pt>
    <dgm:pt modelId="{976C676D-F358-4E8F-A5A0-152BF910BBC6}">
      <dgm:prSet phldrT="[Text]" custT="1"/>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solidFill>
          <a:schemeClr val="accent5">
            <a:lumMod val="20000"/>
            <a:lumOff val="80000"/>
          </a:schemeClr>
        </a:solid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solidFill>
          <a:schemeClr val="accent5">
            <a:lumMod val="20000"/>
            <a:lumOff val="80000"/>
          </a:schemeClr>
        </a:solid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14" qsCatId="simple" csTypeId="urn:microsoft.com/office/officeart/2005/8/colors/accent0_2#14" csCatId="mainScheme" phldr="1"/>
      <dgm:spPr/>
      <dgm:t>
        <a:bodyPr/>
        <a:lstStyle/>
        <a:p>
          <a:endParaRPr lang="en-US"/>
        </a:p>
      </dgm:t>
    </dgm:pt>
    <dgm:pt modelId="{976C676D-F358-4E8F-A5A0-152BF910BBC6}">
      <dgm:prSet phldrT="[Text]" custT="1"/>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solidFill>
          <a:schemeClr val="accent5">
            <a:lumMod val="20000"/>
            <a:lumOff val="80000"/>
          </a:schemeClr>
        </a:solid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15" qsCatId="simple" csTypeId="urn:microsoft.com/office/officeart/2005/8/colors/accent0_2#15" csCatId="mainScheme" phldr="1"/>
      <dgm:spPr/>
      <dgm:t>
        <a:bodyPr/>
        <a:lstStyle/>
        <a:p>
          <a:endParaRPr lang="en-US"/>
        </a:p>
      </dgm:t>
    </dgm:pt>
    <dgm:pt modelId="{976C676D-F358-4E8F-A5A0-152BF910BBC6}">
      <dgm:prSet phldrT="[Text]" custT="1"/>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solidFill>
          <a:schemeClr val="accent5">
            <a:lumMod val="20000"/>
            <a:lumOff val="80000"/>
          </a:schemeClr>
        </a:solid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16" qsCatId="simple" csTypeId="urn:microsoft.com/office/officeart/2005/8/colors/accent0_2#16" csCatId="mainScheme" phldr="1"/>
      <dgm:spPr/>
      <dgm:t>
        <a:bodyPr/>
        <a:lstStyle/>
        <a:p>
          <a:endParaRPr lang="en-US"/>
        </a:p>
      </dgm:t>
    </dgm:pt>
    <dgm:pt modelId="{976C676D-F358-4E8F-A5A0-152BF910BBC6}">
      <dgm:prSet phldrT="[Text]" custT="1"/>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solidFill>
          <a:schemeClr val="accent5">
            <a:lumMod val="20000"/>
            <a:lumOff val="80000"/>
          </a:schemeClr>
        </a:solid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17" qsCatId="simple" csTypeId="urn:microsoft.com/office/officeart/2005/8/colors/accent0_2#17" csCatId="mainScheme" phldr="1"/>
      <dgm:spPr/>
      <dgm:t>
        <a:bodyPr/>
        <a:lstStyle/>
        <a:p>
          <a:endParaRPr lang="en-US"/>
        </a:p>
      </dgm:t>
    </dgm:pt>
    <dgm:pt modelId="{976C676D-F358-4E8F-A5A0-152BF910BBC6}">
      <dgm:prSet phldrT="[Text]" custT="1"/>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a:solidFill>
          <a:schemeClr val="accent5">
            <a:lumMod val="20000"/>
            <a:lumOff val="80000"/>
          </a:schemeClr>
        </a:solidFill>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solidFill>
          <a:schemeClr val="accent5">
            <a:lumMod val="20000"/>
            <a:lumOff val="80000"/>
          </a:schemeClr>
        </a:solid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18" qsCatId="simple" csTypeId="urn:microsoft.com/office/officeart/2005/8/colors/accent0_2#18" csCatId="mainScheme" phldr="1"/>
      <dgm:spPr/>
      <dgm:t>
        <a:bodyPr/>
        <a:lstStyle/>
        <a:p>
          <a:endParaRPr lang="en-US"/>
        </a:p>
      </dgm:t>
    </dgm:pt>
    <dgm:pt modelId="{976C676D-F358-4E8F-A5A0-152BF910BBC6}">
      <dgm:prSet phldrT="[Text]" custT="1"/>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no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solidFill>
          <a:schemeClr val="accent5">
            <a:lumMod val="20000"/>
            <a:lumOff val="80000"/>
          </a:schemeClr>
        </a:solid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19" qsCatId="simple" csTypeId="urn:microsoft.com/office/officeart/2005/8/colors/accent0_2#19" csCatId="mainScheme" phldr="1"/>
      <dgm:spPr/>
      <dgm:t>
        <a:bodyPr/>
        <a:lstStyle/>
        <a:p>
          <a:endParaRPr lang="en-US"/>
        </a:p>
      </dgm:t>
    </dgm:pt>
    <dgm:pt modelId="{976C676D-F358-4E8F-A5A0-152BF910BBC6}">
      <dgm:prSet phldrT="[Text]" custT="1"/>
      <dgm:spPr>
        <a:solidFill>
          <a:schemeClr val="accent5">
            <a:lumMod val="20000"/>
            <a:lumOff val="80000"/>
          </a:schemeClr>
        </a:solidFill>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a:solidFill>
          <a:schemeClr val="accent5">
            <a:lumMod val="20000"/>
            <a:lumOff val="80000"/>
          </a:schemeClr>
        </a:solidFill>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solidFill>
          <a:schemeClr val="accent5">
            <a:lumMod val="20000"/>
            <a:lumOff val="80000"/>
          </a:schemeClr>
        </a:solid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solidFill>
          <a:schemeClr val="accent5">
            <a:lumMod val="20000"/>
            <a:lumOff val="80000"/>
          </a:schemeClr>
        </a:solid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no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20" qsCatId="simple" csTypeId="urn:microsoft.com/office/officeart/2005/8/colors/accent0_2#20" csCatId="mainScheme" phldr="1"/>
      <dgm:spPr/>
      <dgm:t>
        <a:bodyPr/>
        <a:lstStyle/>
        <a:p>
          <a:endParaRPr lang="en-US"/>
        </a:p>
      </dgm:t>
    </dgm:pt>
    <dgm:pt modelId="{976C676D-F358-4E8F-A5A0-152BF910BBC6}">
      <dgm:prSet phldrT="[Text]" custT="1"/>
      <dgm:spPr>
        <a:solidFill>
          <a:schemeClr val="accent5">
            <a:lumMod val="20000"/>
            <a:lumOff val="80000"/>
          </a:schemeClr>
        </a:solidFill>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a:solidFill>
          <a:schemeClr val="accent5">
            <a:lumMod val="20000"/>
            <a:lumOff val="80000"/>
          </a:schemeClr>
        </a:solidFill>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solidFill>
          <a:schemeClr val="accent5">
            <a:lumMod val="20000"/>
            <a:lumOff val="80000"/>
          </a:schemeClr>
        </a:solid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no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21" qsCatId="simple" csTypeId="urn:microsoft.com/office/officeart/2005/8/colors/accent0_2#21" csCatId="mainScheme" phldr="1"/>
      <dgm:spPr/>
      <dgm:t>
        <a:bodyPr/>
        <a:lstStyle/>
        <a:p>
          <a:endParaRPr lang="en-US"/>
        </a:p>
      </dgm:t>
    </dgm:pt>
    <dgm:pt modelId="{976C676D-F358-4E8F-A5A0-152BF910BBC6}">
      <dgm:prSet phldrT="[Text]" custT="1"/>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solidFill>
          <a:schemeClr val="accent5">
            <a:lumMod val="20000"/>
            <a:lumOff val="80000"/>
          </a:schemeClr>
        </a:solid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solidFill>
          <a:schemeClr val="accent5">
            <a:lumMod val="20000"/>
            <a:lumOff val="80000"/>
          </a:schemeClr>
        </a:solid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no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22" qsCatId="simple" csTypeId="urn:microsoft.com/office/officeart/2005/8/colors/accent0_2#22" csCatId="mainScheme" phldr="1"/>
      <dgm:spPr/>
      <dgm:t>
        <a:bodyPr/>
        <a:lstStyle/>
        <a:p>
          <a:endParaRPr lang="en-US"/>
        </a:p>
      </dgm:t>
    </dgm:pt>
    <dgm:pt modelId="{976C676D-F358-4E8F-A5A0-152BF910BBC6}">
      <dgm:prSet phldrT="[Text]" custT="1"/>
      <dgm:spPr>
        <a:solidFill>
          <a:schemeClr val="accent5">
            <a:lumMod val="20000"/>
            <a:lumOff val="80000"/>
          </a:schemeClr>
        </a:solidFill>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solidFill>
          <a:schemeClr val="accent5">
            <a:lumMod val="20000"/>
            <a:lumOff val="80000"/>
          </a:schemeClr>
        </a:solid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no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23" qsCatId="simple" csTypeId="urn:microsoft.com/office/officeart/2005/8/colors/accent0_2#23" csCatId="mainScheme" phldr="1"/>
      <dgm:spPr/>
      <dgm:t>
        <a:bodyPr/>
        <a:lstStyle/>
        <a:p>
          <a:endParaRPr lang="en-US"/>
        </a:p>
      </dgm:t>
    </dgm:pt>
    <dgm:pt modelId="{976C676D-F358-4E8F-A5A0-152BF910BBC6}">
      <dgm:prSet phldrT="[Text]" custT="1"/>
      <dgm:spPr>
        <a:noFill/>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a:solidFill>
          <a:schemeClr val="accent5">
            <a:lumMod val="20000"/>
            <a:lumOff val="80000"/>
          </a:schemeClr>
        </a:solidFill>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no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24" qsCatId="simple" csTypeId="urn:microsoft.com/office/officeart/2005/8/colors/accent0_2#24" csCatId="mainScheme" phldr="1"/>
      <dgm:spPr/>
      <dgm:t>
        <a:bodyPr/>
        <a:lstStyle/>
        <a:p>
          <a:endParaRPr lang="en-US"/>
        </a:p>
      </dgm:t>
    </dgm:pt>
    <dgm:pt modelId="{976C676D-F358-4E8F-A5A0-152BF910BBC6}">
      <dgm:prSet phldrT="[Text]" custT="1"/>
      <dgm:spPr>
        <a:noFill/>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a:solidFill>
          <a:schemeClr val="accent5">
            <a:lumMod val="20000"/>
            <a:lumOff val="80000"/>
          </a:schemeClr>
        </a:solidFill>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no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no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25" qsCatId="simple" csTypeId="urn:microsoft.com/office/officeart/2005/8/colors/accent0_2#25" csCatId="mainScheme" phldr="1"/>
      <dgm:spPr/>
      <dgm:t>
        <a:bodyPr/>
        <a:lstStyle/>
        <a:p>
          <a:endParaRPr lang="en-US"/>
        </a:p>
      </dgm:t>
    </dgm:pt>
    <dgm:pt modelId="{976C676D-F358-4E8F-A5A0-152BF910BBC6}">
      <dgm:prSet phldrT="[Text]" custT="1"/>
      <dgm:spPr>
        <a:solidFill>
          <a:schemeClr val="accent5">
            <a:lumMod val="20000"/>
            <a:lumOff val="80000"/>
          </a:schemeClr>
        </a:solidFill>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a:noFill/>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no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26" qsCatId="simple" csTypeId="urn:microsoft.com/office/officeart/2005/8/colors/accent0_2#26" csCatId="mainScheme" phldr="1"/>
      <dgm:spPr/>
      <dgm:t>
        <a:bodyPr/>
        <a:lstStyle/>
        <a:p>
          <a:endParaRPr lang="en-US"/>
        </a:p>
      </dgm:t>
    </dgm:pt>
    <dgm:pt modelId="{976C676D-F358-4E8F-A5A0-152BF910BBC6}">
      <dgm:prSet phldrT="[Text]" custT="1"/>
      <dgm:spPr>
        <a:noFill/>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a:noFill/>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no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27" qsCatId="simple" csTypeId="urn:microsoft.com/office/officeart/2005/8/colors/accent0_2#27" csCatId="mainScheme" phldr="1"/>
      <dgm:spPr/>
      <dgm:t>
        <a:bodyPr/>
        <a:lstStyle/>
        <a:p>
          <a:endParaRPr lang="en-US"/>
        </a:p>
      </dgm:t>
    </dgm:pt>
    <dgm:pt modelId="{976C676D-F358-4E8F-A5A0-152BF910BBC6}">
      <dgm:prSet phldrT="[Text]" custT="1"/>
      <dgm:spPr>
        <a:noFill/>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a:solidFill>
          <a:schemeClr val="accent5">
            <a:lumMod val="20000"/>
            <a:lumOff val="80000"/>
          </a:schemeClr>
        </a:solidFill>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no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8818337B-C958-4A98-A92C-6007E5FD7DDD}" type="doc">
      <dgm:prSet loTypeId="urn:microsoft.com/office/officeart/2005/8/layout/orgChart1" loCatId="hierarchy" qsTypeId="urn:microsoft.com/office/officeart/2005/8/quickstyle/simple1#28" qsCatId="simple" csTypeId="urn:microsoft.com/office/officeart/2005/8/colors/accent0_2#28" csCatId="mainScheme" phldr="1"/>
      <dgm:spPr/>
      <dgm:t>
        <a:bodyPr/>
        <a:lstStyle/>
        <a:p>
          <a:endParaRPr lang="en-US"/>
        </a:p>
      </dgm:t>
    </dgm:pt>
    <dgm:pt modelId="{976C676D-F358-4E8F-A5A0-152BF910BBC6}">
      <dgm:prSet phldrT="[Text]" custT="1"/>
      <dgm:spPr>
        <a:noFill/>
      </dgm:spPr>
      <dgm:t>
        <a:bodyPr/>
        <a:lstStyle/>
        <a:p>
          <a:r>
            <a:rPr lang="en-US" sz="2000" dirty="0"/>
            <a:t>Athena Ainsworth, Equity Partner</a:t>
          </a:r>
        </a:p>
      </dgm:t>
    </dgm:pt>
    <dgm:pt modelId="{944B11E8-D4D3-426F-A300-6760786844E5}" type="parTrans" cxnId="{6446A259-8EE5-4DC3-8A6D-FD6E7329C3F1}">
      <dgm:prSet/>
      <dgm:spPr/>
      <dgm:t>
        <a:bodyPr/>
        <a:lstStyle/>
        <a:p>
          <a:endParaRPr lang="en-US" sz="2000"/>
        </a:p>
      </dgm:t>
    </dgm:pt>
    <dgm:pt modelId="{167E9CAC-9386-45C2-A42D-0C9A31609C2A}" type="sibTrans" cxnId="{6446A259-8EE5-4DC3-8A6D-FD6E7329C3F1}">
      <dgm:prSet/>
      <dgm:spPr/>
      <dgm:t>
        <a:bodyPr/>
        <a:lstStyle/>
        <a:p>
          <a:endParaRPr lang="en-US"/>
        </a:p>
      </dgm:t>
    </dgm:pt>
    <dgm:pt modelId="{C2C4AECB-9300-474A-AC1F-0FD967F60E48}">
      <dgm:prSet custT="1"/>
      <dgm:spPr>
        <a:solidFill>
          <a:schemeClr val="accent5">
            <a:lumMod val="20000"/>
            <a:lumOff val="80000"/>
          </a:schemeClr>
        </a:solidFill>
      </dgm:spPr>
      <dgm:t>
        <a:bodyPr/>
        <a:lstStyle/>
        <a:p>
          <a:r>
            <a:rPr lang="en-US" sz="2000" dirty="0"/>
            <a:t>Jeff Heaney, Sr Partner and VP HR</a:t>
          </a:r>
        </a:p>
      </dgm:t>
    </dgm:pt>
    <dgm:pt modelId="{1D96B6B9-E1B6-4F35-AB7D-0A87330D7C2C}" type="parTrans" cxnId="{85E85CF5-BC89-468C-BF7C-E187300C8269}">
      <dgm:prSet/>
      <dgm:spPr/>
      <dgm:t>
        <a:bodyPr/>
        <a:lstStyle/>
        <a:p>
          <a:endParaRPr lang="en-US"/>
        </a:p>
      </dgm:t>
    </dgm:pt>
    <dgm:pt modelId="{0C5E6098-96E9-4D8F-A843-C16A1901008E}" type="sibTrans" cxnId="{85E85CF5-BC89-468C-BF7C-E187300C8269}">
      <dgm:prSet/>
      <dgm:spPr/>
      <dgm:t>
        <a:bodyPr/>
        <a:lstStyle/>
        <a:p>
          <a:endParaRPr lang="en-US"/>
        </a:p>
      </dgm:t>
    </dgm:pt>
    <dgm:pt modelId="{C3FD8390-3D26-48AF-8BA5-8E67300E67B8}">
      <dgm:prSet custT="1"/>
      <dgm:spPr>
        <a:noFill/>
      </dgm:spPr>
      <dgm:t>
        <a:bodyPr/>
        <a:lstStyle/>
        <a:p>
          <a:r>
            <a:rPr lang="en-US" sz="2000" dirty="0"/>
            <a:t>Julian Allos, Associate Partner</a:t>
          </a:r>
        </a:p>
      </dgm:t>
    </dgm:pt>
    <dgm:pt modelId="{DF3C8BD2-B63B-4FCA-9306-92DD52AE23CF}" type="parTrans" cxnId="{7DDF4D86-303F-4DDA-B8C5-DE6487E65D15}">
      <dgm:prSet/>
      <dgm:spPr/>
      <dgm:t>
        <a:bodyPr/>
        <a:lstStyle/>
        <a:p>
          <a:endParaRPr lang="en-US" sz="2000"/>
        </a:p>
      </dgm:t>
    </dgm:pt>
    <dgm:pt modelId="{BF65B016-ECCC-4713-93EF-7BADC6B7D4F3}" type="sibTrans" cxnId="{7DDF4D86-303F-4DDA-B8C5-DE6487E65D15}">
      <dgm:prSet/>
      <dgm:spPr/>
      <dgm:t>
        <a:bodyPr/>
        <a:lstStyle/>
        <a:p>
          <a:endParaRPr lang="en-US"/>
        </a:p>
      </dgm:t>
    </dgm:pt>
    <dgm:pt modelId="{BF888D35-AFEF-4E43-A09C-968AF14FBB18}">
      <dgm:prSet custT="1"/>
      <dgm:spPr>
        <a:noFill/>
      </dgm:spPr>
      <dgm:t>
        <a:bodyPr/>
        <a:lstStyle/>
        <a:p>
          <a:r>
            <a:rPr lang="en-US" sz="2000" dirty="0"/>
            <a:t>Rafi Al Jamil, Associate Partner</a:t>
          </a:r>
        </a:p>
      </dgm:t>
    </dgm:pt>
    <dgm:pt modelId="{B72C1F76-4330-4929-8AB0-8C8E4F7C31D1}" type="parTrans" cxnId="{6AF36DBB-6256-4774-809E-3FEA6B791182}">
      <dgm:prSet/>
      <dgm:spPr/>
      <dgm:t>
        <a:bodyPr/>
        <a:lstStyle/>
        <a:p>
          <a:endParaRPr lang="en-US" sz="2000"/>
        </a:p>
      </dgm:t>
    </dgm:pt>
    <dgm:pt modelId="{7B35B1ED-F272-4B7D-B50A-9A66E9000EA3}" type="sibTrans" cxnId="{6AF36DBB-6256-4774-809E-3FEA6B791182}">
      <dgm:prSet/>
      <dgm:spPr/>
      <dgm:t>
        <a:bodyPr/>
        <a:lstStyle/>
        <a:p>
          <a:endParaRPr lang="en-US"/>
        </a:p>
      </dgm:t>
    </dgm:pt>
    <dgm:pt modelId="{B7210418-83D6-4E36-87F5-5B952101CC11}">
      <dgm:prSet custT="1"/>
      <dgm:spPr>
        <a:solidFill>
          <a:schemeClr val="accent5">
            <a:lumMod val="20000"/>
            <a:lumOff val="80000"/>
          </a:schemeClr>
        </a:solidFill>
      </dgm:spPr>
      <dgm:t>
        <a:bodyPr/>
        <a:lstStyle/>
        <a:p>
          <a:r>
            <a:rPr lang="en-US" sz="2000" dirty="0"/>
            <a:t>Vamika Arora, contract paralegal</a:t>
          </a:r>
        </a:p>
      </dgm:t>
    </dgm:pt>
    <dgm:pt modelId="{33DC6ADC-5F65-4314-ADE8-E6E0F6E939C3}" type="parTrans" cxnId="{86C1A099-3881-4877-8F7F-8FF1F15B235A}">
      <dgm:prSet/>
      <dgm:spPr/>
      <dgm:t>
        <a:bodyPr/>
        <a:lstStyle/>
        <a:p>
          <a:endParaRPr lang="en-US" sz="2000"/>
        </a:p>
      </dgm:t>
    </dgm:pt>
    <dgm:pt modelId="{71FDAD97-F940-49A4-BF6B-0CD434F8560C}" type="sibTrans" cxnId="{86C1A099-3881-4877-8F7F-8FF1F15B235A}">
      <dgm:prSet/>
      <dgm:spPr/>
      <dgm:t>
        <a:bodyPr/>
        <a:lstStyle/>
        <a:p>
          <a:endParaRPr lang="en-US"/>
        </a:p>
      </dgm:t>
    </dgm:pt>
    <dgm:pt modelId="{9992F327-75EF-4ACF-99D0-59C31B581F22}" type="pres">
      <dgm:prSet presAssocID="{8818337B-C958-4A98-A92C-6007E5FD7DDD}" presName="hierChild1" presStyleCnt="0">
        <dgm:presLayoutVars>
          <dgm:orgChart val="1"/>
          <dgm:chPref val="1"/>
          <dgm:dir/>
          <dgm:animOne val="branch"/>
          <dgm:animLvl val="lvl"/>
          <dgm:resizeHandles/>
        </dgm:presLayoutVars>
      </dgm:prSet>
      <dgm:spPr/>
    </dgm:pt>
    <dgm:pt modelId="{F46C8291-07E3-4904-852F-96B0241F7397}" type="pres">
      <dgm:prSet presAssocID="{C2C4AECB-9300-474A-AC1F-0FD967F60E48}" presName="hierRoot1" presStyleCnt="0">
        <dgm:presLayoutVars>
          <dgm:hierBranch val="init"/>
        </dgm:presLayoutVars>
      </dgm:prSet>
      <dgm:spPr/>
    </dgm:pt>
    <dgm:pt modelId="{762A4F6A-3939-4927-B7CF-9FF9BA558ECF}" type="pres">
      <dgm:prSet presAssocID="{C2C4AECB-9300-474A-AC1F-0FD967F60E48}" presName="rootComposite1" presStyleCnt="0"/>
      <dgm:spPr/>
    </dgm:pt>
    <dgm:pt modelId="{FDA3C780-D704-4DBD-9148-87C3004CE338}" type="pres">
      <dgm:prSet presAssocID="{C2C4AECB-9300-474A-AC1F-0FD967F60E48}" presName="rootText1" presStyleLbl="node0" presStyleIdx="0" presStyleCnt="1" custScaleX="133496" custLinFactNeighborX="2332" custLinFactNeighborY="518">
        <dgm:presLayoutVars>
          <dgm:chPref val="3"/>
        </dgm:presLayoutVars>
      </dgm:prSet>
      <dgm:spPr/>
    </dgm:pt>
    <dgm:pt modelId="{4C30CA31-F2F5-4A4A-B939-A78AB9D67761}" type="pres">
      <dgm:prSet presAssocID="{C2C4AECB-9300-474A-AC1F-0FD967F60E48}" presName="rootConnector1" presStyleLbl="node1" presStyleIdx="0" presStyleCnt="0"/>
      <dgm:spPr/>
    </dgm:pt>
    <dgm:pt modelId="{7045F382-0CDA-43A3-A812-87A8034D526B}" type="pres">
      <dgm:prSet presAssocID="{C2C4AECB-9300-474A-AC1F-0FD967F60E48}" presName="hierChild2" presStyleCnt="0"/>
      <dgm:spPr/>
    </dgm:pt>
    <dgm:pt modelId="{D37A8B63-B1FA-4BDA-9CB4-1D9A94B4FD69}" type="pres">
      <dgm:prSet presAssocID="{944B11E8-D4D3-426F-A300-6760786844E5}" presName="Name37" presStyleLbl="parChTrans1D2" presStyleIdx="0" presStyleCnt="1"/>
      <dgm:spPr/>
    </dgm:pt>
    <dgm:pt modelId="{597A4CBD-D8C5-4340-B093-2E573432B188}" type="pres">
      <dgm:prSet presAssocID="{976C676D-F358-4E8F-A5A0-152BF910BBC6}" presName="hierRoot2" presStyleCnt="0">
        <dgm:presLayoutVars>
          <dgm:hierBranch val="init"/>
        </dgm:presLayoutVars>
      </dgm:prSet>
      <dgm:spPr/>
    </dgm:pt>
    <dgm:pt modelId="{E3E03327-0DFE-41FE-B1CB-55C01DB11458}" type="pres">
      <dgm:prSet presAssocID="{976C676D-F358-4E8F-A5A0-152BF910BBC6}" presName="rootComposite" presStyleCnt="0"/>
      <dgm:spPr/>
    </dgm:pt>
    <dgm:pt modelId="{9914E740-9E9F-4D57-92E1-3150B8088E5F}" type="pres">
      <dgm:prSet presAssocID="{976C676D-F358-4E8F-A5A0-152BF910BBC6}" presName="rootText" presStyleLbl="node2" presStyleIdx="0" presStyleCnt="1" custScaleX="135202" custLinFactNeighborX="3527" custLinFactNeighborY="1077">
        <dgm:presLayoutVars>
          <dgm:chPref val="3"/>
        </dgm:presLayoutVars>
      </dgm:prSet>
      <dgm:spPr/>
    </dgm:pt>
    <dgm:pt modelId="{5FEBD9B8-1072-4D9E-B7A4-E25A6D806CDF}" type="pres">
      <dgm:prSet presAssocID="{976C676D-F358-4E8F-A5A0-152BF910BBC6}" presName="rootConnector" presStyleLbl="node2" presStyleIdx="0" presStyleCnt="1"/>
      <dgm:spPr/>
    </dgm:pt>
    <dgm:pt modelId="{7D4FCE7A-1039-496C-83CF-5BD9BDD5B588}" type="pres">
      <dgm:prSet presAssocID="{976C676D-F358-4E8F-A5A0-152BF910BBC6}" presName="hierChild4" presStyleCnt="0"/>
      <dgm:spPr/>
    </dgm:pt>
    <dgm:pt modelId="{B2CBF321-46EA-4B1A-9505-699491DD649F}" type="pres">
      <dgm:prSet presAssocID="{DF3C8BD2-B63B-4FCA-9306-92DD52AE23CF}" presName="Name37" presStyleLbl="parChTrans1D3" presStyleIdx="0" presStyleCnt="2"/>
      <dgm:spPr/>
    </dgm:pt>
    <dgm:pt modelId="{4744FB79-E42E-4D47-AF90-5A3B5F3423CD}" type="pres">
      <dgm:prSet presAssocID="{C3FD8390-3D26-48AF-8BA5-8E67300E67B8}" presName="hierRoot2" presStyleCnt="0">
        <dgm:presLayoutVars>
          <dgm:hierBranch val="init"/>
        </dgm:presLayoutVars>
      </dgm:prSet>
      <dgm:spPr/>
    </dgm:pt>
    <dgm:pt modelId="{53413CC3-5E16-4B44-93ED-85642583E638}" type="pres">
      <dgm:prSet presAssocID="{C3FD8390-3D26-48AF-8BA5-8E67300E67B8}" presName="rootComposite" presStyleCnt="0"/>
      <dgm:spPr/>
    </dgm:pt>
    <dgm:pt modelId="{29BF791B-1E68-47B1-9E21-ED7457922816}" type="pres">
      <dgm:prSet presAssocID="{C3FD8390-3D26-48AF-8BA5-8E67300E67B8}" presName="rootText" presStyleLbl="node3" presStyleIdx="0" presStyleCnt="2" custScaleX="109268" custLinFactNeighborX="757">
        <dgm:presLayoutVars>
          <dgm:chPref val="3"/>
        </dgm:presLayoutVars>
      </dgm:prSet>
      <dgm:spPr/>
    </dgm:pt>
    <dgm:pt modelId="{DF37EE80-CF89-43FD-92F5-BB39B1516458}" type="pres">
      <dgm:prSet presAssocID="{C3FD8390-3D26-48AF-8BA5-8E67300E67B8}" presName="rootConnector" presStyleLbl="node3" presStyleIdx="0" presStyleCnt="2"/>
      <dgm:spPr/>
    </dgm:pt>
    <dgm:pt modelId="{915CAC26-EE73-4836-828E-85E90DBBCEE8}" type="pres">
      <dgm:prSet presAssocID="{C3FD8390-3D26-48AF-8BA5-8E67300E67B8}" presName="hierChild4" presStyleCnt="0"/>
      <dgm:spPr/>
    </dgm:pt>
    <dgm:pt modelId="{A73E8CCF-713D-4CCF-B63B-F496460A7731}" type="pres">
      <dgm:prSet presAssocID="{C3FD8390-3D26-48AF-8BA5-8E67300E67B8}" presName="hierChild5" presStyleCnt="0"/>
      <dgm:spPr/>
    </dgm:pt>
    <dgm:pt modelId="{E72186E2-BA4A-4049-ABB3-32BA7CB8B381}" type="pres">
      <dgm:prSet presAssocID="{B72C1F76-4330-4929-8AB0-8C8E4F7C31D1}" presName="Name37" presStyleLbl="parChTrans1D3" presStyleIdx="1" presStyleCnt="2"/>
      <dgm:spPr/>
    </dgm:pt>
    <dgm:pt modelId="{F669EB05-9CB0-4F70-AD65-21341F21B3CF}" type="pres">
      <dgm:prSet presAssocID="{BF888D35-AFEF-4E43-A09C-968AF14FBB18}" presName="hierRoot2" presStyleCnt="0">
        <dgm:presLayoutVars>
          <dgm:hierBranch val="init"/>
        </dgm:presLayoutVars>
      </dgm:prSet>
      <dgm:spPr/>
    </dgm:pt>
    <dgm:pt modelId="{0AC90590-E48E-41B0-AF42-8DCE8C644B12}" type="pres">
      <dgm:prSet presAssocID="{BF888D35-AFEF-4E43-A09C-968AF14FBB18}" presName="rootComposite" presStyleCnt="0"/>
      <dgm:spPr/>
    </dgm:pt>
    <dgm:pt modelId="{22738595-66D8-4183-A0E3-D7545651EE93}" type="pres">
      <dgm:prSet presAssocID="{BF888D35-AFEF-4E43-A09C-968AF14FBB18}" presName="rootText" presStyleLbl="node3" presStyleIdx="1" presStyleCnt="2" custScaleX="109268">
        <dgm:presLayoutVars>
          <dgm:chPref val="3"/>
        </dgm:presLayoutVars>
      </dgm:prSet>
      <dgm:spPr/>
    </dgm:pt>
    <dgm:pt modelId="{B5242C03-E783-4200-8679-6143FC818AA2}" type="pres">
      <dgm:prSet presAssocID="{BF888D35-AFEF-4E43-A09C-968AF14FBB18}" presName="rootConnector" presStyleLbl="node3" presStyleIdx="1" presStyleCnt="2"/>
      <dgm:spPr/>
    </dgm:pt>
    <dgm:pt modelId="{DD9A53DC-DCFF-425C-BF24-4263C5F2EDE7}" type="pres">
      <dgm:prSet presAssocID="{BF888D35-AFEF-4E43-A09C-968AF14FBB18}" presName="hierChild4" presStyleCnt="0"/>
      <dgm:spPr/>
    </dgm:pt>
    <dgm:pt modelId="{AA773EB8-B378-43E5-94A1-2EE0FC12885E}" type="pres">
      <dgm:prSet presAssocID="{33DC6ADC-5F65-4314-ADE8-E6E0F6E939C3}" presName="Name37" presStyleLbl="parChTrans1D4" presStyleIdx="0" presStyleCnt="1"/>
      <dgm:spPr/>
    </dgm:pt>
    <dgm:pt modelId="{26346D76-DAF5-409D-9F0C-1397A7895677}" type="pres">
      <dgm:prSet presAssocID="{B7210418-83D6-4E36-87F5-5B952101CC11}" presName="hierRoot2" presStyleCnt="0">
        <dgm:presLayoutVars>
          <dgm:hierBranch val="init"/>
        </dgm:presLayoutVars>
      </dgm:prSet>
      <dgm:spPr/>
    </dgm:pt>
    <dgm:pt modelId="{11F535B2-5A8E-4DED-A06E-239B0E82826B}" type="pres">
      <dgm:prSet presAssocID="{B7210418-83D6-4E36-87F5-5B952101CC11}" presName="rootComposite" presStyleCnt="0"/>
      <dgm:spPr/>
    </dgm:pt>
    <dgm:pt modelId="{15C2350D-73DF-4311-AE6A-09F6E27B95D6}" type="pres">
      <dgm:prSet presAssocID="{B7210418-83D6-4E36-87F5-5B952101CC11}" presName="rootText" presStyleLbl="node4" presStyleIdx="0" presStyleCnt="1" custScaleX="119821">
        <dgm:presLayoutVars>
          <dgm:chPref val="3"/>
        </dgm:presLayoutVars>
      </dgm:prSet>
      <dgm:spPr/>
    </dgm:pt>
    <dgm:pt modelId="{D2145A04-C449-42E2-A70F-59D790FDF69F}" type="pres">
      <dgm:prSet presAssocID="{B7210418-83D6-4E36-87F5-5B952101CC11}" presName="rootConnector" presStyleLbl="node4" presStyleIdx="0" presStyleCnt="1"/>
      <dgm:spPr/>
    </dgm:pt>
    <dgm:pt modelId="{490C4440-1035-4652-9AC5-E5E7F7D9C0A9}" type="pres">
      <dgm:prSet presAssocID="{B7210418-83D6-4E36-87F5-5B952101CC11}" presName="hierChild4" presStyleCnt="0"/>
      <dgm:spPr/>
    </dgm:pt>
    <dgm:pt modelId="{7BDF93AB-FA29-4886-A5C0-0EA2E4CE50A4}" type="pres">
      <dgm:prSet presAssocID="{B7210418-83D6-4E36-87F5-5B952101CC11}" presName="hierChild5" presStyleCnt="0"/>
      <dgm:spPr/>
    </dgm:pt>
    <dgm:pt modelId="{0AEFE90C-094C-4078-886D-FCF6617F45EC}" type="pres">
      <dgm:prSet presAssocID="{BF888D35-AFEF-4E43-A09C-968AF14FBB18}" presName="hierChild5" presStyleCnt="0"/>
      <dgm:spPr/>
    </dgm:pt>
    <dgm:pt modelId="{D6F26428-2384-443C-B5D9-7542A5BE70C3}" type="pres">
      <dgm:prSet presAssocID="{976C676D-F358-4E8F-A5A0-152BF910BBC6}" presName="hierChild5" presStyleCnt="0"/>
      <dgm:spPr/>
    </dgm:pt>
    <dgm:pt modelId="{CC5585AC-97E5-473D-9B1E-6BAEE92FBB5A}" type="pres">
      <dgm:prSet presAssocID="{C2C4AECB-9300-474A-AC1F-0FD967F60E48}" presName="hierChild3" presStyleCnt="0"/>
      <dgm:spPr/>
    </dgm:pt>
  </dgm:ptLst>
  <dgm:cxnLst>
    <dgm:cxn modelId="{BD05740E-6828-4D0F-99A1-96EAD714906F}" type="presOf" srcId="{8818337B-C958-4A98-A92C-6007E5FD7DDD}" destId="{9992F327-75EF-4ACF-99D0-59C31B581F22}" srcOrd="0" destOrd="0" presId="urn:microsoft.com/office/officeart/2005/8/layout/orgChart1"/>
    <dgm:cxn modelId="{D0B0BC10-8296-4BAD-B57E-045F2BA3A356}" type="presOf" srcId="{33DC6ADC-5F65-4314-ADE8-E6E0F6E939C3}" destId="{AA773EB8-B378-43E5-94A1-2EE0FC12885E}" srcOrd="0" destOrd="0" presId="urn:microsoft.com/office/officeart/2005/8/layout/orgChart1"/>
    <dgm:cxn modelId="{22835044-A62F-4C12-A9DF-75885E1073E0}" type="presOf" srcId="{976C676D-F358-4E8F-A5A0-152BF910BBC6}" destId="{5FEBD9B8-1072-4D9E-B7A4-E25A6D806CDF}" srcOrd="1" destOrd="0" presId="urn:microsoft.com/office/officeart/2005/8/layout/orgChart1"/>
    <dgm:cxn modelId="{223AA245-46AF-4ADB-BA00-6BBA578A0336}" type="presOf" srcId="{C2C4AECB-9300-474A-AC1F-0FD967F60E48}" destId="{FDA3C780-D704-4DBD-9148-87C3004CE338}" srcOrd="0" destOrd="0" presId="urn:microsoft.com/office/officeart/2005/8/layout/orgChart1"/>
    <dgm:cxn modelId="{062E5E69-3D72-4B2C-98F0-494DE2AF1C05}" type="presOf" srcId="{C3FD8390-3D26-48AF-8BA5-8E67300E67B8}" destId="{29BF791B-1E68-47B1-9E21-ED7457922816}" srcOrd="0" destOrd="0" presId="urn:microsoft.com/office/officeart/2005/8/layout/orgChart1"/>
    <dgm:cxn modelId="{FC0A616E-B77D-40AA-8BB3-0445BFFAE907}" type="presOf" srcId="{C2C4AECB-9300-474A-AC1F-0FD967F60E48}" destId="{4C30CA31-F2F5-4A4A-B939-A78AB9D67761}" srcOrd="1" destOrd="0" presId="urn:microsoft.com/office/officeart/2005/8/layout/orgChart1"/>
    <dgm:cxn modelId="{6446A259-8EE5-4DC3-8A6D-FD6E7329C3F1}" srcId="{C2C4AECB-9300-474A-AC1F-0FD967F60E48}" destId="{976C676D-F358-4E8F-A5A0-152BF910BBC6}" srcOrd="0" destOrd="0" parTransId="{944B11E8-D4D3-426F-A300-6760786844E5}" sibTransId="{167E9CAC-9386-45C2-A42D-0C9A31609C2A}"/>
    <dgm:cxn modelId="{A573F45A-4EAF-47DD-AA7D-C4CA19ACF473}" type="presOf" srcId="{DF3C8BD2-B63B-4FCA-9306-92DD52AE23CF}" destId="{B2CBF321-46EA-4B1A-9505-699491DD649F}" srcOrd="0" destOrd="0" presId="urn:microsoft.com/office/officeart/2005/8/layout/orgChart1"/>
    <dgm:cxn modelId="{091EE782-E657-467F-AB8D-47910112333F}" type="presOf" srcId="{B72C1F76-4330-4929-8AB0-8C8E4F7C31D1}" destId="{E72186E2-BA4A-4049-ABB3-32BA7CB8B381}" srcOrd="0" destOrd="0" presId="urn:microsoft.com/office/officeart/2005/8/layout/orgChart1"/>
    <dgm:cxn modelId="{7DDF4D86-303F-4DDA-B8C5-DE6487E65D15}" srcId="{976C676D-F358-4E8F-A5A0-152BF910BBC6}" destId="{C3FD8390-3D26-48AF-8BA5-8E67300E67B8}" srcOrd="0" destOrd="0" parTransId="{DF3C8BD2-B63B-4FCA-9306-92DD52AE23CF}" sibTransId="{BF65B016-ECCC-4713-93EF-7BADC6B7D4F3}"/>
    <dgm:cxn modelId="{86C1A099-3881-4877-8F7F-8FF1F15B235A}" srcId="{BF888D35-AFEF-4E43-A09C-968AF14FBB18}" destId="{B7210418-83D6-4E36-87F5-5B952101CC11}" srcOrd="0" destOrd="0" parTransId="{33DC6ADC-5F65-4314-ADE8-E6E0F6E939C3}" sibTransId="{71FDAD97-F940-49A4-BF6B-0CD434F8560C}"/>
    <dgm:cxn modelId="{43CABB9A-618D-4E41-9DD2-954ED715E119}" type="presOf" srcId="{BF888D35-AFEF-4E43-A09C-968AF14FBB18}" destId="{22738595-66D8-4183-A0E3-D7545651EE93}" srcOrd="0" destOrd="0" presId="urn:microsoft.com/office/officeart/2005/8/layout/orgChart1"/>
    <dgm:cxn modelId="{6AF36DBB-6256-4774-809E-3FEA6B791182}" srcId="{976C676D-F358-4E8F-A5A0-152BF910BBC6}" destId="{BF888D35-AFEF-4E43-A09C-968AF14FBB18}" srcOrd="1" destOrd="0" parTransId="{B72C1F76-4330-4929-8AB0-8C8E4F7C31D1}" sibTransId="{7B35B1ED-F272-4B7D-B50A-9A66E9000EA3}"/>
    <dgm:cxn modelId="{4A48E0C6-C48C-4E70-BE7E-8DFD16BE4D5A}" type="presOf" srcId="{944B11E8-D4D3-426F-A300-6760786844E5}" destId="{D37A8B63-B1FA-4BDA-9CB4-1D9A94B4FD69}" srcOrd="0" destOrd="0" presId="urn:microsoft.com/office/officeart/2005/8/layout/orgChart1"/>
    <dgm:cxn modelId="{00D53DCA-0603-4924-8126-C2EE47163701}" type="presOf" srcId="{C3FD8390-3D26-48AF-8BA5-8E67300E67B8}" destId="{DF37EE80-CF89-43FD-92F5-BB39B1516458}" srcOrd="1" destOrd="0" presId="urn:microsoft.com/office/officeart/2005/8/layout/orgChart1"/>
    <dgm:cxn modelId="{8C0C72D4-5EF8-422E-A68B-57CF45B5141B}" type="presOf" srcId="{B7210418-83D6-4E36-87F5-5B952101CC11}" destId="{D2145A04-C449-42E2-A70F-59D790FDF69F}" srcOrd="1" destOrd="0" presId="urn:microsoft.com/office/officeart/2005/8/layout/orgChart1"/>
    <dgm:cxn modelId="{AAFD51DD-A129-4C9D-8D60-B85D878297BA}" type="presOf" srcId="{976C676D-F358-4E8F-A5A0-152BF910BBC6}" destId="{9914E740-9E9F-4D57-92E1-3150B8088E5F}" srcOrd="0" destOrd="0" presId="urn:microsoft.com/office/officeart/2005/8/layout/orgChart1"/>
    <dgm:cxn modelId="{38CDACE8-BD4E-457A-9FDB-FD7B2EB3AEAA}" type="presOf" srcId="{B7210418-83D6-4E36-87F5-5B952101CC11}" destId="{15C2350D-73DF-4311-AE6A-09F6E27B95D6}" srcOrd="0" destOrd="0" presId="urn:microsoft.com/office/officeart/2005/8/layout/orgChart1"/>
    <dgm:cxn modelId="{21DB1BF1-7AB7-427D-AA56-08DB751E7DBA}" type="presOf" srcId="{BF888D35-AFEF-4E43-A09C-968AF14FBB18}" destId="{B5242C03-E783-4200-8679-6143FC818AA2}" srcOrd="1" destOrd="0" presId="urn:microsoft.com/office/officeart/2005/8/layout/orgChart1"/>
    <dgm:cxn modelId="{85E85CF5-BC89-468C-BF7C-E187300C8269}" srcId="{8818337B-C958-4A98-A92C-6007E5FD7DDD}" destId="{C2C4AECB-9300-474A-AC1F-0FD967F60E48}" srcOrd="0" destOrd="0" parTransId="{1D96B6B9-E1B6-4F35-AB7D-0A87330D7C2C}" sibTransId="{0C5E6098-96E9-4D8F-A843-C16A1901008E}"/>
    <dgm:cxn modelId="{23AC1DC7-C775-4B4D-9421-A292C5D3D58F}" type="presParOf" srcId="{9992F327-75EF-4ACF-99D0-59C31B581F22}" destId="{F46C8291-07E3-4904-852F-96B0241F7397}" srcOrd="0" destOrd="0" presId="urn:microsoft.com/office/officeart/2005/8/layout/orgChart1"/>
    <dgm:cxn modelId="{AB320575-F8BA-4348-A5A9-6BD97C632FE3}" type="presParOf" srcId="{F46C8291-07E3-4904-852F-96B0241F7397}" destId="{762A4F6A-3939-4927-B7CF-9FF9BA558ECF}" srcOrd="0" destOrd="0" presId="urn:microsoft.com/office/officeart/2005/8/layout/orgChart1"/>
    <dgm:cxn modelId="{00980B82-26BA-419A-ACAB-F6F0525B7BF7}" type="presParOf" srcId="{762A4F6A-3939-4927-B7CF-9FF9BA558ECF}" destId="{FDA3C780-D704-4DBD-9148-87C3004CE338}" srcOrd="0" destOrd="0" presId="urn:microsoft.com/office/officeart/2005/8/layout/orgChart1"/>
    <dgm:cxn modelId="{59DED336-4EC6-436E-98A6-4A09751D024F}" type="presParOf" srcId="{762A4F6A-3939-4927-B7CF-9FF9BA558ECF}" destId="{4C30CA31-F2F5-4A4A-B939-A78AB9D67761}" srcOrd="1" destOrd="0" presId="urn:microsoft.com/office/officeart/2005/8/layout/orgChart1"/>
    <dgm:cxn modelId="{D3FBFBC0-AFD5-4C7B-AAE4-D98F0C40254A}" type="presParOf" srcId="{F46C8291-07E3-4904-852F-96B0241F7397}" destId="{7045F382-0CDA-43A3-A812-87A8034D526B}" srcOrd="1" destOrd="0" presId="urn:microsoft.com/office/officeart/2005/8/layout/orgChart1"/>
    <dgm:cxn modelId="{4D2C58DA-CF7F-43C9-B6FE-96FB385D1A13}" type="presParOf" srcId="{7045F382-0CDA-43A3-A812-87A8034D526B}" destId="{D37A8B63-B1FA-4BDA-9CB4-1D9A94B4FD69}" srcOrd="0" destOrd="0" presId="urn:microsoft.com/office/officeart/2005/8/layout/orgChart1"/>
    <dgm:cxn modelId="{A56011D0-4787-40CF-A690-DAF4C86BD1F3}" type="presParOf" srcId="{7045F382-0CDA-43A3-A812-87A8034D526B}" destId="{597A4CBD-D8C5-4340-B093-2E573432B188}" srcOrd="1" destOrd="0" presId="urn:microsoft.com/office/officeart/2005/8/layout/orgChart1"/>
    <dgm:cxn modelId="{3D8128CA-B1BA-4EA2-9959-21DC473DE727}" type="presParOf" srcId="{597A4CBD-D8C5-4340-B093-2E573432B188}" destId="{E3E03327-0DFE-41FE-B1CB-55C01DB11458}" srcOrd="0" destOrd="0" presId="urn:microsoft.com/office/officeart/2005/8/layout/orgChart1"/>
    <dgm:cxn modelId="{79816158-7921-482C-B4EB-BC07DD39B46D}" type="presParOf" srcId="{E3E03327-0DFE-41FE-B1CB-55C01DB11458}" destId="{9914E740-9E9F-4D57-92E1-3150B8088E5F}" srcOrd="0" destOrd="0" presId="urn:microsoft.com/office/officeart/2005/8/layout/orgChart1"/>
    <dgm:cxn modelId="{03D414B1-8E1A-495F-A17D-0C5E36F4AD41}" type="presParOf" srcId="{E3E03327-0DFE-41FE-B1CB-55C01DB11458}" destId="{5FEBD9B8-1072-4D9E-B7A4-E25A6D806CDF}" srcOrd="1" destOrd="0" presId="urn:microsoft.com/office/officeart/2005/8/layout/orgChart1"/>
    <dgm:cxn modelId="{14D4F666-E907-4C76-8F77-FFE59D477036}" type="presParOf" srcId="{597A4CBD-D8C5-4340-B093-2E573432B188}" destId="{7D4FCE7A-1039-496C-83CF-5BD9BDD5B588}" srcOrd="1" destOrd="0" presId="urn:microsoft.com/office/officeart/2005/8/layout/orgChart1"/>
    <dgm:cxn modelId="{36AEA58F-5AFF-4128-A64F-030EC1FD77B3}" type="presParOf" srcId="{7D4FCE7A-1039-496C-83CF-5BD9BDD5B588}" destId="{B2CBF321-46EA-4B1A-9505-699491DD649F}" srcOrd="0" destOrd="0" presId="urn:microsoft.com/office/officeart/2005/8/layout/orgChart1"/>
    <dgm:cxn modelId="{CF7C92B4-18E7-4C65-AD27-EB69534D0B7A}" type="presParOf" srcId="{7D4FCE7A-1039-496C-83CF-5BD9BDD5B588}" destId="{4744FB79-E42E-4D47-AF90-5A3B5F3423CD}" srcOrd="1" destOrd="0" presId="urn:microsoft.com/office/officeart/2005/8/layout/orgChart1"/>
    <dgm:cxn modelId="{48F15EED-AB76-4009-BC60-59AAEFD30E37}" type="presParOf" srcId="{4744FB79-E42E-4D47-AF90-5A3B5F3423CD}" destId="{53413CC3-5E16-4B44-93ED-85642583E638}" srcOrd="0" destOrd="0" presId="urn:microsoft.com/office/officeart/2005/8/layout/orgChart1"/>
    <dgm:cxn modelId="{656A9375-E80E-4A95-871C-1425F02BED10}" type="presParOf" srcId="{53413CC3-5E16-4B44-93ED-85642583E638}" destId="{29BF791B-1E68-47B1-9E21-ED7457922816}" srcOrd="0" destOrd="0" presId="urn:microsoft.com/office/officeart/2005/8/layout/orgChart1"/>
    <dgm:cxn modelId="{5BFE27CB-1D7D-4CB1-8ECF-8640A11A7FDC}" type="presParOf" srcId="{53413CC3-5E16-4B44-93ED-85642583E638}" destId="{DF37EE80-CF89-43FD-92F5-BB39B1516458}" srcOrd="1" destOrd="0" presId="urn:microsoft.com/office/officeart/2005/8/layout/orgChart1"/>
    <dgm:cxn modelId="{A1C58E8C-158D-4702-AC97-03CEFD1B83EC}" type="presParOf" srcId="{4744FB79-E42E-4D47-AF90-5A3B5F3423CD}" destId="{915CAC26-EE73-4836-828E-85E90DBBCEE8}" srcOrd="1" destOrd="0" presId="urn:microsoft.com/office/officeart/2005/8/layout/orgChart1"/>
    <dgm:cxn modelId="{50C8191D-BD35-4191-AA30-FABD89F9A49D}" type="presParOf" srcId="{4744FB79-E42E-4D47-AF90-5A3B5F3423CD}" destId="{A73E8CCF-713D-4CCF-B63B-F496460A7731}" srcOrd="2" destOrd="0" presId="urn:microsoft.com/office/officeart/2005/8/layout/orgChart1"/>
    <dgm:cxn modelId="{899D0587-1E21-4B7A-9869-BBC76684BBDF}" type="presParOf" srcId="{7D4FCE7A-1039-496C-83CF-5BD9BDD5B588}" destId="{E72186E2-BA4A-4049-ABB3-32BA7CB8B381}" srcOrd="2" destOrd="0" presId="urn:microsoft.com/office/officeart/2005/8/layout/orgChart1"/>
    <dgm:cxn modelId="{71315438-0EC9-4E14-9BEC-6626F57C6153}" type="presParOf" srcId="{7D4FCE7A-1039-496C-83CF-5BD9BDD5B588}" destId="{F669EB05-9CB0-4F70-AD65-21341F21B3CF}" srcOrd="3" destOrd="0" presId="urn:microsoft.com/office/officeart/2005/8/layout/orgChart1"/>
    <dgm:cxn modelId="{F6013F1E-9C3E-4C0D-BF4F-77E009144796}" type="presParOf" srcId="{F669EB05-9CB0-4F70-AD65-21341F21B3CF}" destId="{0AC90590-E48E-41B0-AF42-8DCE8C644B12}" srcOrd="0" destOrd="0" presId="urn:microsoft.com/office/officeart/2005/8/layout/orgChart1"/>
    <dgm:cxn modelId="{93E12A7C-0D56-41F2-A406-85B32C901AFA}" type="presParOf" srcId="{0AC90590-E48E-41B0-AF42-8DCE8C644B12}" destId="{22738595-66D8-4183-A0E3-D7545651EE93}" srcOrd="0" destOrd="0" presId="urn:microsoft.com/office/officeart/2005/8/layout/orgChart1"/>
    <dgm:cxn modelId="{F8D9C195-DEAD-4E98-97F7-F0B79A40620E}" type="presParOf" srcId="{0AC90590-E48E-41B0-AF42-8DCE8C644B12}" destId="{B5242C03-E783-4200-8679-6143FC818AA2}" srcOrd="1" destOrd="0" presId="urn:microsoft.com/office/officeart/2005/8/layout/orgChart1"/>
    <dgm:cxn modelId="{44E3956F-88DA-498F-87B1-10567261A552}" type="presParOf" srcId="{F669EB05-9CB0-4F70-AD65-21341F21B3CF}" destId="{DD9A53DC-DCFF-425C-BF24-4263C5F2EDE7}" srcOrd="1" destOrd="0" presId="urn:microsoft.com/office/officeart/2005/8/layout/orgChart1"/>
    <dgm:cxn modelId="{6A0E00AF-6F1E-4311-86D1-89B614C0155B}" type="presParOf" srcId="{DD9A53DC-DCFF-425C-BF24-4263C5F2EDE7}" destId="{AA773EB8-B378-43E5-94A1-2EE0FC12885E}" srcOrd="0" destOrd="0" presId="urn:microsoft.com/office/officeart/2005/8/layout/orgChart1"/>
    <dgm:cxn modelId="{FB152A78-FD92-4FE8-922C-D1AFC5C9CFAD}" type="presParOf" srcId="{DD9A53DC-DCFF-425C-BF24-4263C5F2EDE7}" destId="{26346D76-DAF5-409D-9F0C-1397A7895677}" srcOrd="1" destOrd="0" presId="urn:microsoft.com/office/officeart/2005/8/layout/orgChart1"/>
    <dgm:cxn modelId="{B1817681-90E3-4227-BE93-928818B0F1C3}" type="presParOf" srcId="{26346D76-DAF5-409D-9F0C-1397A7895677}" destId="{11F535B2-5A8E-4DED-A06E-239B0E82826B}" srcOrd="0" destOrd="0" presId="urn:microsoft.com/office/officeart/2005/8/layout/orgChart1"/>
    <dgm:cxn modelId="{95CE7EB3-7752-435E-8E11-9AA997883F21}" type="presParOf" srcId="{11F535B2-5A8E-4DED-A06E-239B0E82826B}" destId="{15C2350D-73DF-4311-AE6A-09F6E27B95D6}" srcOrd="0" destOrd="0" presId="urn:microsoft.com/office/officeart/2005/8/layout/orgChart1"/>
    <dgm:cxn modelId="{58A99887-5C1C-4BE5-A018-53C693E32BB1}" type="presParOf" srcId="{11F535B2-5A8E-4DED-A06E-239B0E82826B}" destId="{D2145A04-C449-42E2-A70F-59D790FDF69F}" srcOrd="1" destOrd="0" presId="urn:microsoft.com/office/officeart/2005/8/layout/orgChart1"/>
    <dgm:cxn modelId="{A3EE8075-191F-4BF1-BA32-E32B877C5B13}" type="presParOf" srcId="{26346D76-DAF5-409D-9F0C-1397A7895677}" destId="{490C4440-1035-4652-9AC5-E5E7F7D9C0A9}" srcOrd="1" destOrd="0" presId="urn:microsoft.com/office/officeart/2005/8/layout/orgChart1"/>
    <dgm:cxn modelId="{ADE4A9C7-DC5D-4739-BC94-6BF3D5F595B2}" type="presParOf" srcId="{26346D76-DAF5-409D-9F0C-1397A7895677}" destId="{7BDF93AB-FA29-4886-A5C0-0EA2E4CE50A4}" srcOrd="2" destOrd="0" presId="urn:microsoft.com/office/officeart/2005/8/layout/orgChart1"/>
    <dgm:cxn modelId="{F9F39D43-28EA-4058-BB6D-35ECEE8B81F2}" type="presParOf" srcId="{F669EB05-9CB0-4F70-AD65-21341F21B3CF}" destId="{0AEFE90C-094C-4078-886D-FCF6617F45EC}" srcOrd="2" destOrd="0" presId="urn:microsoft.com/office/officeart/2005/8/layout/orgChart1"/>
    <dgm:cxn modelId="{0EAC5FD0-1075-4683-86FD-E73439582075}" type="presParOf" srcId="{597A4CBD-D8C5-4340-B093-2E573432B188}" destId="{D6F26428-2384-443C-B5D9-7542A5BE70C3}" srcOrd="2" destOrd="0" presId="urn:microsoft.com/office/officeart/2005/8/layout/orgChart1"/>
    <dgm:cxn modelId="{D7E36D14-B6D5-4C1C-BEFE-0BE44D7ECFF0}" type="presParOf" srcId="{F46C8291-07E3-4904-852F-96B0241F7397}" destId="{CC5585AC-97E5-473D-9B1E-6BAEE92FBB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75980-7711-4B6C-9830-8E87C1CDAD2A}">
      <dsp:nvSpPr>
        <dsp:cNvPr id="0" name=""/>
        <dsp:cNvSpPr/>
      </dsp:nvSpPr>
      <dsp:spPr>
        <a:xfrm>
          <a:off x="3071525" y="1805658"/>
          <a:ext cx="2133366" cy="408100"/>
        </a:xfrm>
        <a:custGeom>
          <a:avLst/>
          <a:gdLst/>
          <a:ahLst/>
          <a:cxnLst/>
          <a:rect l="0" t="0" r="0" b="0"/>
          <a:pathLst>
            <a:path>
              <a:moveTo>
                <a:pt x="0" y="0"/>
              </a:moveTo>
              <a:lnTo>
                <a:pt x="0" y="220968"/>
              </a:lnTo>
              <a:lnTo>
                <a:pt x="2133366" y="220968"/>
              </a:lnTo>
              <a:lnTo>
                <a:pt x="2133366" y="40810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E9EC7B-1465-4C67-8636-3301AFA58D6C}">
      <dsp:nvSpPr>
        <dsp:cNvPr id="0" name=""/>
        <dsp:cNvSpPr/>
      </dsp:nvSpPr>
      <dsp:spPr>
        <a:xfrm>
          <a:off x="3025573" y="1805658"/>
          <a:ext cx="91440" cy="408100"/>
        </a:xfrm>
        <a:custGeom>
          <a:avLst/>
          <a:gdLst/>
          <a:ahLst/>
          <a:cxnLst/>
          <a:rect l="0" t="0" r="0" b="0"/>
          <a:pathLst>
            <a:path>
              <a:moveTo>
                <a:pt x="45951" y="0"/>
              </a:moveTo>
              <a:lnTo>
                <a:pt x="45951" y="220968"/>
              </a:lnTo>
              <a:lnTo>
                <a:pt x="45720" y="220968"/>
              </a:lnTo>
              <a:lnTo>
                <a:pt x="45720" y="40810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1F7AD2-FA6C-4975-AFDF-FEBAE7ED982C}">
      <dsp:nvSpPr>
        <dsp:cNvPr id="0" name=""/>
        <dsp:cNvSpPr/>
      </dsp:nvSpPr>
      <dsp:spPr>
        <a:xfrm>
          <a:off x="914811" y="1805658"/>
          <a:ext cx="2156714" cy="408100"/>
        </a:xfrm>
        <a:custGeom>
          <a:avLst/>
          <a:gdLst/>
          <a:ahLst/>
          <a:cxnLst/>
          <a:rect l="0" t="0" r="0" b="0"/>
          <a:pathLst>
            <a:path>
              <a:moveTo>
                <a:pt x="2156714" y="0"/>
              </a:moveTo>
              <a:lnTo>
                <a:pt x="2156714" y="220968"/>
              </a:lnTo>
              <a:lnTo>
                <a:pt x="0" y="220968"/>
              </a:lnTo>
              <a:lnTo>
                <a:pt x="0" y="40810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549F4E-D314-4638-93FC-BEB3359616E4}">
      <dsp:nvSpPr>
        <dsp:cNvPr id="0" name=""/>
        <dsp:cNvSpPr/>
      </dsp:nvSpPr>
      <dsp:spPr>
        <a:xfrm>
          <a:off x="2180416" y="914550"/>
          <a:ext cx="1782216" cy="89110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Business owner</a:t>
          </a:r>
        </a:p>
      </dsp:txBody>
      <dsp:txXfrm>
        <a:off x="2180416" y="914550"/>
        <a:ext cx="1782216" cy="891108"/>
      </dsp:txXfrm>
    </dsp:sp>
    <dsp:sp modelId="{42DDF8BD-6856-47DC-9DF2-8B5C6CA64058}">
      <dsp:nvSpPr>
        <dsp:cNvPr id="0" name=""/>
        <dsp:cNvSpPr/>
      </dsp:nvSpPr>
      <dsp:spPr>
        <a:xfrm>
          <a:off x="23702" y="2213759"/>
          <a:ext cx="1782216" cy="89110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Employee A</a:t>
          </a:r>
        </a:p>
      </dsp:txBody>
      <dsp:txXfrm>
        <a:off x="23702" y="2213759"/>
        <a:ext cx="1782216" cy="891108"/>
      </dsp:txXfrm>
    </dsp:sp>
    <dsp:sp modelId="{071AC411-CB36-4B34-AE29-E3A258AB6CE4}">
      <dsp:nvSpPr>
        <dsp:cNvPr id="0" name=""/>
        <dsp:cNvSpPr/>
      </dsp:nvSpPr>
      <dsp:spPr>
        <a:xfrm>
          <a:off x="2180185" y="2213759"/>
          <a:ext cx="1782216" cy="891108"/>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Employee B</a:t>
          </a:r>
        </a:p>
      </dsp:txBody>
      <dsp:txXfrm>
        <a:off x="2180185" y="2213759"/>
        <a:ext cx="1782216" cy="891108"/>
      </dsp:txXfrm>
    </dsp:sp>
    <dsp:sp modelId="{9C2AAE10-738F-44D4-98E7-DD6E0DFA81D6}">
      <dsp:nvSpPr>
        <dsp:cNvPr id="0" name=""/>
        <dsp:cNvSpPr/>
      </dsp:nvSpPr>
      <dsp:spPr>
        <a:xfrm>
          <a:off x="4313783" y="2213759"/>
          <a:ext cx="1782216" cy="89110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Employee C</a:t>
          </a:r>
        </a:p>
      </dsp:txBody>
      <dsp:txXfrm>
        <a:off x="4313783" y="2213759"/>
        <a:ext cx="1782216" cy="8911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8D6066-67F1-481F-AAFC-59E212F87CD4}">
      <dsp:nvSpPr>
        <dsp:cNvPr id="0" name=""/>
        <dsp:cNvSpPr/>
      </dsp:nvSpPr>
      <dsp:spPr>
        <a:xfrm>
          <a:off x="3985276" y="1159062"/>
          <a:ext cx="147938" cy="648111"/>
        </a:xfrm>
        <a:custGeom>
          <a:avLst/>
          <a:gdLst/>
          <a:ahLst/>
          <a:cxnLst/>
          <a:rect l="0" t="0" r="0" b="0"/>
          <a:pathLst>
            <a:path>
              <a:moveTo>
                <a:pt x="147938" y="0"/>
              </a:moveTo>
              <a:lnTo>
                <a:pt x="147938" y="648111"/>
              </a:lnTo>
              <a:lnTo>
                <a:pt x="0" y="64811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317AEA-AB0C-4B5E-A005-C994EBA3BE05}">
      <dsp:nvSpPr>
        <dsp:cNvPr id="0" name=""/>
        <dsp:cNvSpPr/>
      </dsp:nvSpPr>
      <dsp:spPr>
        <a:xfrm>
          <a:off x="4133214" y="1159062"/>
          <a:ext cx="3391916" cy="1296222"/>
        </a:xfrm>
        <a:custGeom>
          <a:avLst/>
          <a:gdLst/>
          <a:ahLst/>
          <a:cxnLst/>
          <a:rect l="0" t="0" r="0" b="0"/>
          <a:pathLst>
            <a:path>
              <a:moveTo>
                <a:pt x="0" y="0"/>
              </a:moveTo>
              <a:lnTo>
                <a:pt x="0" y="1148283"/>
              </a:lnTo>
              <a:lnTo>
                <a:pt x="3391916" y="1148283"/>
              </a:lnTo>
              <a:lnTo>
                <a:pt x="3391916" y="129622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075980-7711-4B6C-9830-8E87C1CDAD2A}">
      <dsp:nvSpPr>
        <dsp:cNvPr id="0" name=""/>
        <dsp:cNvSpPr/>
      </dsp:nvSpPr>
      <dsp:spPr>
        <a:xfrm>
          <a:off x="4133214" y="1159062"/>
          <a:ext cx="1704814" cy="1296222"/>
        </a:xfrm>
        <a:custGeom>
          <a:avLst/>
          <a:gdLst/>
          <a:ahLst/>
          <a:cxnLst/>
          <a:rect l="0" t="0" r="0" b="0"/>
          <a:pathLst>
            <a:path>
              <a:moveTo>
                <a:pt x="0" y="0"/>
              </a:moveTo>
              <a:lnTo>
                <a:pt x="0" y="1148283"/>
              </a:lnTo>
              <a:lnTo>
                <a:pt x="1704814" y="1148283"/>
              </a:lnTo>
              <a:lnTo>
                <a:pt x="1704814" y="129622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E9EC7B-1465-4C67-8636-3301AFA58D6C}">
      <dsp:nvSpPr>
        <dsp:cNvPr id="0" name=""/>
        <dsp:cNvSpPr/>
      </dsp:nvSpPr>
      <dsp:spPr>
        <a:xfrm>
          <a:off x="4087494" y="1159062"/>
          <a:ext cx="91440" cy="1296222"/>
        </a:xfrm>
        <a:custGeom>
          <a:avLst/>
          <a:gdLst/>
          <a:ahLst/>
          <a:cxnLst/>
          <a:rect l="0" t="0" r="0" b="0"/>
          <a:pathLst>
            <a:path>
              <a:moveTo>
                <a:pt x="45720" y="0"/>
              </a:moveTo>
              <a:lnTo>
                <a:pt x="45720" y="129622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A114AE-1ED0-4D61-8EDD-2DE3DF95A0C6}">
      <dsp:nvSpPr>
        <dsp:cNvPr id="0" name=""/>
        <dsp:cNvSpPr/>
      </dsp:nvSpPr>
      <dsp:spPr>
        <a:xfrm>
          <a:off x="2428400" y="1159062"/>
          <a:ext cx="1704814" cy="1296222"/>
        </a:xfrm>
        <a:custGeom>
          <a:avLst/>
          <a:gdLst/>
          <a:ahLst/>
          <a:cxnLst/>
          <a:rect l="0" t="0" r="0" b="0"/>
          <a:pathLst>
            <a:path>
              <a:moveTo>
                <a:pt x="1704814" y="0"/>
              </a:moveTo>
              <a:lnTo>
                <a:pt x="1704814" y="1148283"/>
              </a:lnTo>
              <a:lnTo>
                <a:pt x="0" y="1148283"/>
              </a:lnTo>
              <a:lnTo>
                <a:pt x="0" y="129622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1F7AD2-FA6C-4975-AFDF-FEBAE7ED982C}">
      <dsp:nvSpPr>
        <dsp:cNvPr id="0" name=""/>
        <dsp:cNvSpPr/>
      </dsp:nvSpPr>
      <dsp:spPr>
        <a:xfrm>
          <a:off x="723586" y="1159062"/>
          <a:ext cx="3409628" cy="1296222"/>
        </a:xfrm>
        <a:custGeom>
          <a:avLst/>
          <a:gdLst/>
          <a:ahLst/>
          <a:cxnLst/>
          <a:rect l="0" t="0" r="0" b="0"/>
          <a:pathLst>
            <a:path>
              <a:moveTo>
                <a:pt x="3409628" y="0"/>
              </a:moveTo>
              <a:lnTo>
                <a:pt x="3409628" y="1148283"/>
              </a:lnTo>
              <a:lnTo>
                <a:pt x="0" y="1148283"/>
              </a:lnTo>
              <a:lnTo>
                <a:pt x="0" y="129622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549F4E-D314-4638-93FC-BEB3359616E4}">
      <dsp:nvSpPr>
        <dsp:cNvPr id="0" name=""/>
        <dsp:cNvSpPr/>
      </dsp:nvSpPr>
      <dsp:spPr>
        <a:xfrm>
          <a:off x="3428746" y="454593"/>
          <a:ext cx="1408937" cy="70446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Manager</a:t>
          </a:r>
        </a:p>
      </dsp:txBody>
      <dsp:txXfrm>
        <a:off x="3428746" y="454593"/>
        <a:ext cx="1408937" cy="704468"/>
      </dsp:txXfrm>
    </dsp:sp>
    <dsp:sp modelId="{42DDF8BD-6856-47DC-9DF2-8B5C6CA64058}">
      <dsp:nvSpPr>
        <dsp:cNvPr id="0" name=""/>
        <dsp:cNvSpPr/>
      </dsp:nvSpPr>
      <dsp:spPr>
        <a:xfrm>
          <a:off x="19118" y="2455284"/>
          <a:ext cx="1408937" cy="70446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Cook A</a:t>
          </a:r>
        </a:p>
      </dsp:txBody>
      <dsp:txXfrm>
        <a:off x="19118" y="2455284"/>
        <a:ext cx="1408937" cy="704468"/>
      </dsp:txXfrm>
    </dsp:sp>
    <dsp:sp modelId="{7D283848-B423-41DE-BFC0-981C93EB1AE3}">
      <dsp:nvSpPr>
        <dsp:cNvPr id="0" name=""/>
        <dsp:cNvSpPr/>
      </dsp:nvSpPr>
      <dsp:spPr>
        <a:xfrm>
          <a:off x="1723932" y="2455284"/>
          <a:ext cx="1408937" cy="70446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Cook B</a:t>
          </a:r>
        </a:p>
      </dsp:txBody>
      <dsp:txXfrm>
        <a:off x="1723932" y="2455284"/>
        <a:ext cx="1408937" cy="704468"/>
      </dsp:txXfrm>
    </dsp:sp>
    <dsp:sp modelId="{071AC411-CB36-4B34-AE29-E3A258AB6CE4}">
      <dsp:nvSpPr>
        <dsp:cNvPr id="0" name=""/>
        <dsp:cNvSpPr/>
      </dsp:nvSpPr>
      <dsp:spPr>
        <a:xfrm>
          <a:off x="3428746" y="2455284"/>
          <a:ext cx="1408937" cy="704468"/>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Wait staff A</a:t>
          </a:r>
        </a:p>
      </dsp:txBody>
      <dsp:txXfrm>
        <a:off x="3428746" y="2455284"/>
        <a:ext cx="1408937" cy="704468"/>
      </dsp:txXfrm>
    </dsp:sp>
    <dsp:sp modelId="{9C2AAE10-738F-44D4-98E7-DD6E0DFA81D6}">
      <dsp:nvSpPr>
        <dsp:cNvPr id="0" name=""/>
        <dsp:cNvSpPr/>
      </dsp:nvSpPr>
      <dsp:spPr>
        <a:xfrm>
          <a:off x="5133560" y="2455284"/>
          <a:ext cx="1408937" cy="70446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Wait staff B</a:t>
          </a:r>
        </a:p>
      </dsp:txBody>
      <dsp:txXfrm>
        <a:off x="5133560" y="2455284"/>
        <a:ext cx="1408937" cy="704468"/>
      </dsp:txXfrm>
    </dsp:sp>
    <dsp:sp modelId="{807A64AA-8427-4F35-8281-489E9322E022}">
      <dsp:nvSpPr>
        <dsp:cNvPr id="0" name=""/>
        <dsp:cNvSpPr/>
      </dsp:nvSpPr>
      <dsp:spPr>
        <a:xfrm>
          <a:off x="6820662" y="2455284"/>
          <a:ext cx="1408937" cy="70446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Wait staff C</a:t>
          </a:r>
        </a:p>
      </dsp:txBody>
      <dsp:txXfrm>
        <a:off x="6820662" y="2455284"/>
        <a:ext cx="1408937" cy="704468"/>
      </dsp:txXfrm>
    </dsp:sp>
    <dsp:sp modelId="{225267C2-F673-41C3-8B2F-9152ADABA50A}">
      <dsp:nvSpPr>
        <dsp:cNvPr id="0" name=""/>
        <dsp:cNvSpPr/>
      </dsp:nvSpPr>
      <dsp:spPr>
        <a:xfrm>
          <a:off x="2576339" y="1454939"/>
          <a:ext cx="1408937" cy="70446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Bookkeeper</a:t>
          </a:r>
        </a:p>
      </dsp:txBody>
      <dsp:txXfrm>
        <a:off x="2576339" y="1454939"/>
        <a:ext cx="1408937" cy="7044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317AEA-AB0C-4B5E-A005-C994EBA3BE05}">
      <dsp:nvSpPr>
        <dsp:cNvPr id="0" name=""/>
        <dsp:cNvSpPr/>
      </dsp:nvSpPr>
      <dsp:spPr>
        <a:xfrm>
          <a:off x="4133214" y="1241245"/>
          <a:ext cx="3391916" cy="295876"/>
        </a:xfrm>
        <a:custGeom>
          <a:avLst/>
          <a:gdLst/>
          <a:ahLst/>
          <a:cxnLst/>
          <a:rect l="0" t="0" r="0" b="0"/>
          <a:pathLst>
            <a:path>
              <a:moveTo>
                <a:pt x="0" y="0"/>
              </a:moveTo>
              <a:lnTo>
                <a:pt x="0" y="147938"/>
              </a:lnTo>
              <a:lnTo>
                <a:pt x="3391916" y="147938"/>
              </a:lnTo>
              <a:lnTo>
                <a:pt x="3391916" y="295876"/>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075980-7711-4B6C-9830-8E87C1CDAD2A}">
      <dsp:nvSpPr>
        <dsp:cNvPr id="0" name=""/>
        <dsp:cNvSpPr/>
      </dsp:nvSpPr>
      <dsp:spPr>
        <a:xfrm>
          <a:off x="4133214" y="1241245"/>
          <a:ext cx="1704814" cy="295876"/>
        </a:xfrm>
        <a:custGeom>
          <a:avLst/>
          <a:gdLst/>
          <a:ahLst/>
          <a:cxnLst/>
          <a:rect l="0" t="0" r="0" b="0"/>
          <a:pathLst>
            <a:path>
              <a:moveTo>
                <a:pt x="0" y="0"/>
              </a:moveTo>
              <a:lnTo>
                <a:pt x="0" y="147938"/>
              </a:lnTo>
              <a:lnTo>
                <a:pt x="1704814" y="147938"/>
              </a:lnTo>
              <a:lnTo>
                <a:pt x="1704814" y="295876"/>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E9EC7B-1465-4C67-8636-3301AFA58D6C}">
      <dsp:nvSpPr>
        <dsp:cNvPr id="0" name=""/>
        <dsp:cNvSpPr/>
      </dsp:nvSpPr>
      <dsp:spPr>
        <a:xfrm>
          <a:off x="4087494" y="1241245"/>
          <a:ext cx="91440" cy="295876"/>
        </a:xfrm>
        <a:custGeom>
          <a:avLst/>
          <a:gdLst/>
          <a:ahLst/>
          <a:cxnLst/>
          <a:rect l="0" t="0" r="0" b="0"/>
          <a:pathLst>
            <a:path>
              <a:moveTo>
                <a:pt x="45720" y="0"/>
              </a:moveTo>
              <a:lnTo>
                <a:pt x="45720" y="295876"/>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A114AE-1ED0-4D61-8EDD-2DE3DF95A0C6}">
      <dsp:nvSpPr>
        <dsp:cNvPr id="0" name=""/>
        <dsp:cNvSpPr/>
      </dsp:nvSpPr>
      <dsp:spPr>
        <a:xfrm>
          <a:off x="2428400" y="1241245"/>
          <a:ext cx="1704814" cy="295876"/>
        </a:xfrm>
        <a:custGeom>
          <a:avLst/>
          <a:gdLst/>
          <a:ahLst/>
          <a:cxnLst/>
          <a:rect l="0" t="0" r="0" b="0"/>
          <a:pathLst>
            <a:path>
              <a:moveTo>
                <a:pt x="1704814" y="0"/>
              </a:moveTo>
              <a:lnTo>
                <a:pt x="1704814" y="147938"/>
              </a:lnTo>
              <a:lnTo>
                <a:pt x="0" y="147938"/>
              </a:lnTo>
              <a:lnTo>
                <a:pt x="0" y="295876"/>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1F7AD2-FA6C-4975-AFDF-FEBAE7ED982C}">
      <dsp:nvSpPr>
        <dsp:cNvPr id="0" name=""/>
        <dsp:cNvSpPr/>
      </dsp:nvSpPr>
      <dsp:spPr>
        <a:xfrm>
          <a:off x="723586" y="1241245"/>
          <a:ext cx="3409628" cy="295876"/>
        </a:xfrm>
        <a:custGeom>
          <a:avLst/>
          <a:gdLst/>
          <a:ahLst/>
          <a:cxnLst/>
          <a:rect l="0" t="0" r="0" b="0"/>
          <a:pathLst>
            <a:path>
              <a:moveTo>
                <a:pt x="3409628" y="0"/>
              </a:moveTo>
              <a:lnTo>
                <a:pt x="3409628" y="147938"/>
              </a:lnTo>
              <a:lnTo>
                <a:pt x="0" y="147938"/>
              </a:lnTo>
              <a:lnTo>
                <a:pt x="0" y="295876"/>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549F4E-D314-4638-93FC-BEB3359616E4}">
      <dsp:nvSpPr>
        <dsp:cNvPr id="0" name=""/>
        <dsp:cNvSpPr/>
      </dsp:nvSpPr>
      <dsp:spPr>
        <a:xfrm>
          <a:off x="3428746" y="536777"/>
          <a:ext cx="1408937" cy="70446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Manager</a:t>
          </a:r>
        </a:p>
      </dsp:txBody>
      <dsp:txXfrm>
        <a:off x="3428746" y="536777"/>
        <a:ext cx="1408937" cy="704468"/>
      </dsp:txXfrm>
    </dsp:sp>
    <dsp:sp modelId="{42DDF8BD-6856-47DC-9DF2-8B5C6CA64058}">
      <dsp:nvSpPr>
        <dsp:cNvPr id="0" name=""/>
        <dsp:cNvSpPr/>
      </dsp:nvSpPr>
      <dsp:spPr>
        <a:xfrm>
          <a:off x="19118" y="1537122"/>
          <a:ext cx="1408937" cy="70446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Employee 1</a:t>
          </a:r>
        </a:p>
      </dsp:txBody>
      <dsp:txXfrm>
        <a:off x="19118" y="1537122"/>
        <a:ext cx="1408937" cy="704468"/>
      </dsp:txXfrm>
    </dsp:sp>
    <dsp:sp modelId="{7D283848-B423-41DE-BFC0-981C93EB1AE3}">
      <dsp:nvSpPr>
        <dsp:cNvPr id="0" name=""/>
        <dsp:cNvSpPr/>
      </dsp:nvSpPr>
      <dsp:spPr>
        <a:xfrm>
          <a:off x="1723932" y="1537122"/>
          <a:ext cx="1408937" cy="70446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Employee 2</a:t>
          </a:r>
        </a:p>
      </dsp:txBody>
      <dsp:txXfrm>
        <a:off x="1723932" y="1537122"/>
        <a:ext cx="1408937" cy="704468"/>
      </dsp:txXfrm>
    </dsp:sp>
    <dsp:sp modelId="{071AC411-CB36-4B34-AE29-E3A258AB6CE4}">
      <dsp:nvSpPr>
        <dsp:cNvPr id="0" name=""/>
        <dsp:cNvSpPr/>
      </dsp:nvSpPr>
      <dsp:spPr>
        <a:xfrm>
          <a:off x="3428746" y="1537122"/>
          <a:ext cx="1408937" cy="704468"/>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Employee 3</a:t>
          </a:r>
          <a:endParaRPr lang="en-US" sz="2000" kern="1200" dirty="0">
            <a:solidFill>
              <a:schemeClr val="tx1"/>
            </a:solidFill>
          </a:endParaRPr>
        </a:p>
      </dsp:txBody>
      <dsp:txXfrm>
        <a:off x="3428746" y="1537122"/>
        <a:ext cx="1408937" cy="704468"/>
      </dsp:txXfrm>
    </dsp:sp>
    <dsp:sp modelId="{9C2AAE10-738F-44D4-98E7-DD6E0DFA81D6}">
      <dsp:nvSpPr>
        <dsp:cNvPr id="0" name=""/>
        <dsp:cNvSpPr/>
      </dsp:nvSpPr>
      <dsp:spPr>
        <a:xfrm>
          <a:off x="5133560" y="1537122"/>
          <a:ext cx="1408937" cy="70446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
          </a:r>
        </a:p>
      </dsp:txBody>
      <dsp:txXfrm>
        <a:off x="5133560" y="1537122"/>
        <a:ext cx="1408937" cy="704468"/>
      </dsp:txXfrm>
    </dsp:sp>
    <dsp:sp modelId="{807A64AA-8427-4F35-8281-489E9322E022}">
      <dsp:nvSpPr>
        <dsp:cNvPr id="0" name=""/>
        <dsp:cNvSpPr/>
      </dsp:nvSpPr>
      <dsp:spPr>
        <a:xfrm>
          <a:off x="6820662" y="1537122"/>
          <a:ext cx="1408937" cy="704468"/>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Employee n</a:t>
          </a:r>
        </a:p>
      </dsp:txBody>
      <dsp:txXfrm>
        <a:off x="6820662" y="1537122"/>
        <a:ext cx="1408937" cy="7044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75980-7711-4B6C-9830-8E87C1CDAD2A}">
      <dsp:nvSpPr>
        <dsp:cNvPr id="0" name=""/>
        <dsp:cNvSpPr/>
      </dsp:nvSpPr>
      <dsp:spPr>
        <a:xfrm>
          <a:off x="4199656" y="1206770"/>
          <a:ext cx="3142137" cy="367747"/>
        </a:xfrm>
        <a:custGeom>
          <a:avLst/>
          <a:gdLst/>
          <a:ahLst/>
          <a:cxnLst/>
          <a:rect l="0" t="0" r="0" b="0"/>
          <a:pathLst>
            <a:path>
              <a:moveTo>
                <a:pt x="0" y="0"/>
              </a:moveTo>
              <a:lnTo>
                <a:pt x="0" y="181307"/>
              </a:lnTo>
              <a:lnTo>
                <a:pt x="3142137" y="181307"/>
              </a:lnTo>
              <a:lnTo>
                <a:pt x="3142137"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E9EC7B-1465-4C67-8636-3301AFA58D6C}">
      <dsp:nvSpPr>
        <dsp:cNvPr id="0" name=""/>
        <dsp:cNvSpPr/>
      </dsp:nvSpPr>
      <dsp:spPr>
        <a:xfrm>
          <a:off x="4199656" y="1206770"/>
          <a:ext cx="1012596" cy="367747"/>
        </a:xfrm>
        <a:custGeom>
          <a:avLst/>
          <a:gdLst/>
          <a:ahLst/>
          <a:cxnLst/>
          <a:rect l="0" t="0" r="0" b="0"/>
          <a:pathLst>
            <a:path>
              <a:moveTo>
                <a:pt x="0" y="0"/>
              </a:moveTo>
              <a:lnTo>
                <a:pt x="0" y="181307"/>
              </a:lnTo>
              <a:lnTo>
                <a:pt x="1012596" y="181307"/>
              </a:lnTo>
              <a:lnTo>
                <a:pt x="1012596"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A114AE-1ED0-4D61-8EDD-2DE3DF95A0C6}">
      <dsp:nvSpPr>
        <dsp:cNvPr id="0" name=""/>
        <dsp:cNvSpPr/>
      </dsp:nvSpPr>
      <dsp:spPr>
        <a:xfrm>
          <a:off x="3063761" y="1206770"/>
          <a:ext cx="1135894" cy="367747"/>
        </a:xfrm>
        <a:custGeom>
          <a:avLst/>
          <a:gdLst/>
          <a:ahLst/>
          <a:cxnLst/>
          <a:rect l="0" t="0" r="0" b="0"/>
          <a:pathLst>
            <a:path>
              <a:moveTo>
                <a:pt x="1135894" y="0"/>
              </a:moveTo>
              <a:lnTo>
                <a:pt x="1135894" y="181307"/>
              </a:lnTo>
              <a:lnTo>
                <a:pt x="0" y="181307"/>
              </a:lnTo>
              <a:lnTo>
                <a:pt x="0"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1F7AD2-FA6C-4975-AFDF-FEBAE7ED982C}">
      <dsp:nvSpPr>
        <dsp:cNvPr id="0" name=""/>
        <dsp:cNvSpPr/>
      </dsp:nvSpPr>
      <dsp:spPr>
        <a:xfrm>
          <a:off x="915270" y="1206770"/>
          <a:ext cx="3284386" cy="367747"/>
        </a:xfrm>
        <a:custGeom>
          <a:avLst/>
          <a:gdLst/>
          <a:ahLst/>
          <a:cxnLst/>
          <a:rect l="0" t="0" r="0" b="0"/>
          <a:pathLst>
            <a:path>
              <a:moveTo>
                <a:pt x="3284386" y="0"/>
              </a:moveTo>
              <a:lnTo>
                <a:pt x="3284386" y="181307"/>
              </a:lnTo>
              <a:lnTo>
                <a:pt x="0" y="181307"/>
              </a:lnTo>
              <a:lnTo>
                <a:pt x="0"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549F4E-D314-4638-93FC-BEB3359616E4}">
      <dsp:nvSpPr>
        <dsp:cNvPr id="0" name=""/>
        <dsp:cNvSpPr/>
      </dsp:nvSpPr>
      <dsp:spPr>
        <a:xfrm>
          <a:off x="3311850" y="318964"/>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President</a:t>
          </a:r>
        </a:p>
      </dsp:txBody>
      <dsp:txXfrm>
        <a:off x="3311850" y="318964"/>
        <a:ext cx="1775612" cy="887806"/>
      </dsp:txXfrm>
    </dsp:sp>
    <dsp:sp modelId="{42DDF8BD-6856-47DC-9DF2-8B5C6CA64058}">
      <dsp:nvSpPr>
        <dsp:cNvPr id="0" name=""/>
        <dsp:cNvSpPr/>
      </dsp:nvSpPr>
      <dsp:spPr>
        <a:xfrm>
          <a:off x="27464"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VP Engineering</a:t>
          </a:r>
        </a:p>
      </dsp:txBody>
      <dsp:txXfrm>
        <a:off x="27464" y="1574517"/>
        <a:ext cx="1775612" cy="887806"/>
      </dsp:txXfrm>
    </dsp:sp>
    <dsp:sp modelId="{7D283848-B423-41DE-BFC0-981C93EB1AE3}">
      <dsp:nvSpPr>
        <dsp:cNvPr id="0" name=""/>
        <dsp:cNvSpPr/>
      </dsp:nvSpPr>
      <dsp:spPr>
        <a:xfrm>
          <a:off x="2175955"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VP Manufacturing</a:t>
          </a:r>
        </a:p>
      </dsp:txBody>
      <dsp:txXfrm>
        <a:off x="2175955" y="1574517"/>
        <a:ext cx="1775612" cy="887806"/>
      </dsp:txXfrm>
    </dsp:sp>
    <dsp:sp modelId="{071AC411-CB36-4B34-AE29-E3A258AB6CE4}">
      <dsp:nvSpPr>
        <dsp:cNvPr id="0" name=""/>
        <dsp:cNvSpPr/>
      </dsp:nvSpPr>
      <dsp:spPr>
        <a:xfrm>
          <a:off x="4324446" y="1574517"/>
          <a:ext cx="1775612" cy="887806"/>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VP Marketing</a:t>
          </a:r>
          <a:br>
            <a:rPr lang="en-US" sz="2000" kern="1200" dirty="0">
              <a:solidFill>
                <a:schemeClr val="tx1"/>
              </a:solidFill>
            </a:rPr>
          </a:br>
          <a:r>
            <a:rPr lang="en-US" sz="2000" kern="1200" dirty="0">
              <a:solidFill>
                <a:schemeClr val="tx1"/>
              </a:solidFill>
            </a:rPr>
            <a:t>&amp; Sales</a:t>
          </a:r>
        </a:p>
      </dsp:txBody>
      <dsp:txXfrm>
        <a:off x="4324446" y="1574517"/>
        <a:ext cx="1775612" cy="887806"/>
      </dsp:txXfrm>
    </dsp:sp>
    <dsp:sp modelId="{9C2AAE10-738F-44D4-98E7-DD6E0DFA81D6}">
      <dsp:nvSpPr>
        <dsp:cNvPr id="0" name=""/>
        <dsp:cNvSpPr/>
      </dsp:nvSpPr>
      <dsp:spPr>
        <a:xfrm>
          <a:off x="6453987"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VP Finance</a:t>
          </a:r>
        </a:p>
      </dsp:txBody>
      <dsp:txXfrm>
        <a:off x="6453987" y="1574517"/>
        <a:ext cx="1775612" cy="8878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75980-7711-4B6C-9830-8E87C1CDAD2A}">
      <dsp:nvSpPr>
        <dsp:cNvPr id="0" name=""/>
        <dsp:cNvSpPr/>
      </dsp:nvSpPr>
      <dsp:spPr>
        <a:xfrm>
          <a:off x="4199656" y="1206770"/>
          <a:ext cx="3142137" cy="367747"/>
        </a:xfrm>
        <a:custGeom>
          <a:avLst/>
          <a:gdLst/>
          <a:ahLst/>
          <a:cxnLst/>
          <a:rect l="0" t="0" r="0" b="0"/>
          <a:pathLst>
            <a:path>
              <a:moveTo>
                <a:pt x="0" y="0"/>
              </a:moveTo>
              <a:lnTo>
                <a:pt x="0" y="181307"/>
              </a:lnTo>
              <a:lnTo>
                <a:pt x="3142137" y="181307"/>
              </a:lnTo>
              <a:lnTo>
                <a:pt x="3142137"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E9EC7B-1465-4C67-8636-3301AFA58D6C}">
      <dsp:nvSpPr>
        <dsp:cNvPr id="0" name=""/>
        <dsp:cNvSpPr/>
      </dsp:nvSpPr>
      <dsp:spPr>
        <a:xfrm>
          <a:off x="4199656" y="1206770"/>
          <a:ext cx="1012596" cy="367747"/>
        </a:xfrm>
        <a:custGeom>
          <a:avLst/>
          <a:gdLst/>
          <a:ahLst/>
          <a:cxnLst/>
          <a:rect l="0" t="0" r="0" b="0"/>
          <a:pathLst>
            <a:path>
              <a:moveTo>
                <a:pt x="0" y="0"/>
              </a:moveTo>
              <a:lnTo>
                <a:pt x="0" y="181307"/>
              </a:lnTo>
              <a:lnTo>
                <a:pt x="1012596" y="181307"/>
              </a:lnTo>
              <a:lnTo>
                <a:pt x="1012596"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A114AE-1ED0-4D61-8EDD-2DE3DF95A0C6}">
      <dsp:nvSpPr>
        <dsp:cNvPr id="0" name=""/>
        <dsp:cNvSpPr/>
      </dsp:nvSpPr>
      <dsp:spPr>
        <a:xfrm>
          <a:off x="3063761" y="1206770"/>
          <a:ext cx="1135894" cy="367747"/>
        </a:xfrm>
        <a:custGeom>
          <a:avLst/>
          <a:gdLst/>
          <a:ahLst/>
          <a:cxnLst/>
          <a:rect l="0" t="0" r="0" b="0"/>
          <a:pathLst>
            <a:path>
              <a:moveTo>
                <a:pt x="1135894" y="0"/>
              </a:moveTo>
              <a:lnTo>
                <a:pt x="1135894" y="181307"/>
              </a:lnTo>
              <a:lnTo>
                <a:pt x="0" y="181307"/>
              </a:lnTo>
              <a:lnTo>
                <a:pt x="0"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1F7AD2-FA6C-4975-AFDF-FEBAE7ED982C}">
      <dsp:nvSpPr>
        <dsp:cNvPr id="0" name=""/>
        <dsp:cNvSpPr/>
      </dsp:nvSpPr>
      <dsp:spPr>
        <a:xfrm>
          <a:off x="915270" y="1206770"/>
          <a:ext cx="3284386" cy="367747"/>
        </a:xfrm>
        <a:custGeom>
          <a:avLst/>
          <a:gdLst/>
          <a:ahLst/>
          <a:cxnLst/>
          <a:rect l="0" t="0" r="0" b="0"/>
          <a:pathLst>
            <a:path>
              <a:moveTo>
                <a:pt x="3284386" y="0"/>
              </a:moveTo>
              <a:lnTo>
                <a:pt x="3284386" y="181307"/>
              </a:lnTo>
              <a:lnTo>
                <a:pt x="0" y="181307"/>
              </a:lnTo>
              <a:lnTo>
                <a:pt x="0"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549F4E-D314-4638-93FC-BEB3359616E4}">
      <dsp:nvSpPr>
        <dsp:cNvPr id="0" name=""/>
        <dsp:cNvSpPr/>
      </dsp:nvSpPr>
      <dsp:spPr>
        <a:xfrm>
          <a:off x="3311850" y="318964"/>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VP Engineering</a:t>
          </a:r>
        </a:p>
      </dsp:txBody>
      <dsp:txXfrm>
        <a:off x="3311850" y="318964"/>
        <a:ext cx="1775612" cy="887806"/>
      </dsp:txXfrm>
    </dsp:sp>
    <dsp:sp modelId="{42DDF8BD-6856-47DC-9DF2-8B5C6CA64058}">
      <dsp:nvSpPr>
        <dsp:cNvPr id="0" name=""/>
        <dsp:cNvSpPr/>
      </dsp:nvSpPr>
      <dsp:spPr>
        <a:xfrm>
          <a:off x="27464"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Hardware Development</a:t>
          </a:r>
        </a:p>
      </dsp:txBody>
      <dsp:txXfrm>
        <a:off x="27464" y="1574517"/>
        <a:ext cx="1775612" cy="887806"/>
      </dsp:txXfrm>
    </dsp:sp>
    <dsp:sp modelId="{7D283848-B423-41DE-BFC0-981C93EB1AE3}">
      <dsp:nvSpPr>
        <dsp:cNvPr id="0" name=""/>
        <dsp:cNvSpPr/>
      </dsp:nvSpPr>
      <dsp:spPr>
        <a:xfrm>
          <a:off x="2175955"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Software Development</a:t>
          </a:r>
        </a:p>
      </dsp:txBody>
      <dsp:txXfrm>
        <a:off x="2175955" y="1574517"/>
        <a:ext cx="1775612" cy="887806"/>
      </dsp:txXfrm>
    </dsp:sp>
    <dsp:sp modelId="{071AC411-CB36-4B34-AE29-E3A258AB6CE4}">
      <dsp:nvSpPr>
        <dsp:cNvPr id="0" name=""/>
        <dsp:cNvSpPr/>
      </dsp:nvSpPr>
      <dsp:spPr>
        <a:xfrm>
          <a:off x="4324446" y="1574517"/>
          <a:ext cx="1775612" cy="887806"/>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Test</a:t>
          </a:r>
        </a:p>
      </dsp:txBody>
      <dsp:txXfrm>
        <a:off x="4324446" y="1574517"/>
        <a:ext cx="1775612" cy="887806"/>
      </dsp:txXfrm>
    </dsp:sp>
    <dsp:sp modelId="{9C2AAE10-738F-44D4-98E7-DD6E0DFA81D6}">
      <dsp:nvSpPr>
        <dsp:cNvPr id="0" name=""/>
        <dsp:cNvSpPr/>
      </dsp:nvSpPr>
      <dsp:spPr>
        <a:xfrm>
          <a:off x="6453987"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Program Management</a:t>
          </a:r>
        </a:p>
      </dsp:txBody>
      <dsp:txXfrm>
        <a:off x="6453987" y="1574517"/>
        <a:ext cx="1775612" cy="8878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3D2EC2-34E0-4976-A4A4-B69B7A1D9E3A}">
      <dsp:nvSpPr>
        <dsp:cNvPr id="0" name=""/>
        <dsp:cNvSpPr/>
      </dsp:nvSpPr>
      <dsp:spPr>
        <a:xfrm>
          <a:off x="4114800" y="1115807"/>
          <a:ext cx="209646" cy="690260"/>
        </a:xfrm>
        <a:custGeom>
          <a:avLst/>
          <a:gdLst/>
          <a:ahLst/>
          <a:cxnLst/>
          <a:rect l="0" t="0" r="0" b="0"/>
          <a:pathLst>
            <a:path>
              <a:moveTo>
                <a:pt x="0" y="0"/>
              </a:moveTo>
              <a:lnTo>
                <a:pt x="0" y="690260"/>
              </a:lnTo>
              <a:lnTo>
                <a:pt x="209646" y="69026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8D6066-67F1-481F-AAFC-59E212F87CD4}">
      <dsp:nvSpPr>
        <dsp:cNvPr id="0" name=""/>
        <dsp:cNvSpPr/>
      </dsp:nvSpPr>
      <dsp:spPr>
        <a:xfrm>
          <a:off x="3951567" y="1115807"/>
          <a:ext cx="163232" cy="690260"/>
        </a:xfrm>
        <a:custGeom>
          <a:avLst/>
          <a:gdLst/>
          <a:ahLst/>
          <a:cxnLst/>
          <a:rect l="0" t="0" r="0" b="0"/>
          <a:pathLst>
            <a:path>
              <a:moveTo>
                <a:pt x="163232" y="0"/>
              </a:moveTo>
              <a:lnTo>
                <a:pt x="163232" y="690260"/>
              </a:lnTo>
              <a:lnTo>
                <a:pt x="0" y="69026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075980-7711-4B6C-9830-8E87C1CDAD2A}">
      <dsp:nvSpPr>
        <dsp:cNvPr id="0" name=""/>
        <dsp:cNvSpPr/>
      </dsp:nvSpPr>
      <dsp:spPr>
        <a:xfrm>
          <a:off x="4114800" y="1115807"/>
          <a:ext cx="3226993" cy="1507042"/>
        </a:xfrm>
        <a:custGeom>
          <a:avLst/>
          <a:gdLst/>
          <a:ahLst/>
          <a:cxnLst/>
          <a:rect l="0" t="0" r="0" b="0"/>
          <a:pathLst>
            <a:path>
              <a:moveTo>
                <a:pt x="0" y="0"/>
              </a:moveTo>
              <a:lnTo>
                <a:pt x="0" y="1320602"/>
              </a:lnTo>
              <a:lnTo>
                <a:pt x="3226993" y="1320602"/>
              </a:lnTo>
              <a:lnTo>
                <a:pt x="3226993" y="150704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E9EC7B-1465-4C67-8636-3301AFA58D6C}">
      <dsp:nvSpPr>
        <dsp:cNvPr id="0" name=""/>
        <dsp:cNvSpPr/>
      </dsp:nvSpPr>
      <dsp:spPr>
        <a:xfrm>
          <a:off x="4114800" y="1115807"/>
          <a:ext cx="1097452" cy="1507042"/>
        </a:xfrm>
        <a:custGeom>
          <a:avLst/>
          <a:gdLst/>
          <a:ahLst/>
          <a:cxnLst/>
          <a:rect l="0" t="0" r="0" b="0"/>
          <a:pathLst>
            <a:path>
              <a:moveTo>
                <a:pt x="0" y="0"/>
              </a:moveTo>
              <a:lnTo>
                <a:pt x="0" y="1320602"/>
              </a:lnTo>
              <a:lnTo>
                <a:pt x="1097452" y="1320602"/>
              </a:lnTo>
              <a:lnTo>
                <a:pt x="1097452" y="150704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A114AE-1ED0-4D61-8EDD-2DE3DF95A0C6}">
      <dsp:nvSpPr>
        <dsp:cNvPr id="0" name=""/>
        <dsp:cNvSpPr/>
      </dsp:nvSpPr>
      <dsp:spPr>
        <a:xfrm>
          <a:off x="3063761" y="1115807"/>
          <a:ext cx="1051038" cy="1507042"/>
        </a:xfrm>
        <a:custGeom>
          <a:avLst/>
          <a:gdLst/>
          <a:ahLst/>
          <a:cxnLst/>
          <a:rect l="0" t="0" r="0" b="0"/>
          <a:pathLst>
            <a:path>
              <a:moveTo>
                <a:pt x="1051038" y="0"/>
              </a:moveTo>
              <a:lnTo>
                <a:pt x="1051038" y="1320602"/>
              </a:lnTo>
              <a:lnTo>
                <a:pt x="0" y="1320602"/>
              </a:lnTo>
              <a:lnTo>
                <a:pt x="0" y="150704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1F7AD2-FA6C-4975-AFDF-FEBAE7ED982C}">
      <dsp:nvSpPr>
        <dsp:cNvPr id="0" name=""/>
        <dsp:cNvSpPr/>
      </dsp:nvSpPr>
      <dsp:spPr>
        <a:xfrm>
          <a:off x="915270" y="1115807"/>
          <a:ext cx="3199529" cy="1507042"/>
        </a:xfrm>
        <a:custGeom>
          <a:avLst/>
          <a:gdLst/>
          <a:ahLst/>
          <a:cxnLst/>
          <a:rect l="0" t="0" r="0" b="0"/>
          <a:pathLst>
            <a:path>
              <a:moveTo>
                <a:pt x="3199529" y="0"/>
              </a:moveTo>
              <a:lnTo>
                <a:pt x="3199529" y="1320602"/>
              </a:lnTo>
              <a:lnTo>
                <a:pt x="0" y="1320602"/>
              </a:lnTo>
              <a:lnTo>
                <a:pt x="0" y="150704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549F4E-D314-4638-93FC-BEB3359616E4}">
      <dsp:nvSpPr>
        <dsp:cNvPr id="0" name=""/>
        <dsp:cNvSpPr/>
      </dsp:nvSpPr>
      <dsp:spPr>
        <a:xfrm>
          <a:off x="3226993" y="228001"/>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President</a:t>
          </a:r>
        </a:p>
      </dsp:txBody>
      <dsp:txXfrm>
        <a:off x="3226993" y="228001"/>
        <a:ext cx="1775612" cy="887806"/>
      </dsp:txXfrm>
    </dsp:sp>
    <dsp:sp modelId="{42DDF8BD-6856-47DC-9DF2-8B5C6CA64058}">
      <dsp:nvSpPr>
        <dsp:cNvPr id="0" name=""/>
        <dsp:cNvSpPr/>
      </dsp:nvSpPr>
      <dsp:spPr>
        <a:xfrm>
          <a:off x="27464" y="2622849"/>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VP Engineering</a:t>
          </a:r>
        </a:p>
      </dsp:txBody>
      <dsp:txXfrm>
        <a:off x="27464" y="2622849"/>
        <a:ext cx="1775612" cy="887806"/>
      </dsp:txXfrm>
    </dsp:sp>
    <dsp:sp modelId="{7D283848-B423-41DE-BFC0-981C93EB1AE3}">
      <dsp:nvSpPr>
        <dsp:cNvPr id="0" name=""/>
        <dsp:cNvSpPr/>
      </dsp:nvSpPr>
      <dsp:spPr>
        <a:xfrm>
          <a:off x="2175955" y="2622849"/>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VP Manufacturing</a:t>
          </a:r>
        </a:p>
      </dsp:txBody>
      <dsp:txXfrm>
        <a:off x="2175955" y="2622849"/>
        <a:ext cx="1775612" cy="887806"/>
      </dsp:txXfrm>
    </dsp:sp>
    <dsp:sp modelId="{071AC411-CB36-4B34-AE29-E3A258AB6CE4}">
      <dsp:nvSpPr>
        <dsp:cNvPr id="0" name=""/>
        <dsp:cNvSpPr/>
      </dsp:nvSpPr>
      <dsp:spPr>
        <a:xfrm>
          <a:off x="4324446" y="2622849"/>
          <a:ext cx="1775612" cy="887806"/>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VP Marketing</a:t>
          </a:r>
          <a:br>
            <a:rPr lang="en-US" sz="2000" kern="1200" dirty="0">
              <a:solidFill>
                <a:schemeClr val="tx1"/>
              </a:solidFill>
            </a:rPr>
          </a:br>
          <a:r>
            <a:rPr lang="en-US" sz="2000" kern="1200" dirty="0">
              <a:solidFill>
                <a:schemeClr val="tx1"/>
              </a:solidFill>
            </a:rPr>
            <a:t>&amp; Sales</a:t>
          </a:r>
        </a:p>
      </dsp:txBody>
      <dsp:txXfrm>
        <a:off x="4324446" y="2622849"/>
        <a:ext cx="1775612" cy="887806"/>
      </dsp:txXfrm>
    </dsp:sp>
    <dsp:sp modelId="{9C2AAE10-738F-44D4-98E7-DD6E0DFA81D6}">
      <dsp:nvSpPr>
        <dsp:cNvPr id="0" name=""/>
        <dsp:cNvSpPr/>
      </dsp:nvSpPr>
      <dsp:spPr>
        <a:xfrm>
          <a:off x="6453987" y="2622849"/>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VP Finance</a:t>
          </a:r>
        </a:p>
      </dsp:txBody>
      <dsp:txXfrm>
        <a:off x="6453987" y="2622849"/>
        <a:ext cx="1775612" cy="887806"/>
      </dsp:txXfrm>
    </dsp:sp>
    <dsp:sp modelId="{225267C2-F673-41C3-8B2F-9152ADABA50A}">
      <dsp:nvSpPr>
        <dsp:cNvPr id="0" name=""/>
        <dsp:cNvSpPr/>
      </dsp:nvSpPr>
      <dsp:spPr>
        <a:xfrm>
          <a:off x="2175955" y="1362164"/>
          <a:ext cx="1775612" cy="887806"/>
        </a:xfrm>
        <a:prstGeom prst="rect">
          <a:avLst/>
        </a:prstGeom>
        <a:solidFill>
          <a:schemeClr val="accent6">
            <a:lumMod val="60000"/>
            <a:lumOff val="40000"/>
            <a:alpha val="3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Human Resources</a:t>
          </a:r>
        </a:p>
      </dsp:txBody>
      <dsp:txXfrm>
        <a:off x="2175955" y="1362164"/>
        <a:ext cx="1775612" cy="887806"/>
      </dsp:txXfrm>
    </dsp:sp>
    <dsp:sp modelId="{096CFA48-C7D6-4FC0-B6AC-310AAF1684AA}">
      <dsp:nvSpPr>
        <dsp:cNvPr id="0" name=""/>
        <dsp:cNvSpPr/>
      </dsp:nvSpPr>
      <dsp:spPr>
        <a:xfrm>
          <a:off x="4324446" y="1362164"/>
          <a:ext cx="1775612" cy="887806"/>
        </a:xfrm>
        <a:prstGeom prst="rect">
          <a:avLst/>
        </a:prstGeom>
        <a:solidFill>
          <a:schemeClr val="accent6">
            <a:lumMod val="60000"/>
            <a:lumOff val="40000"/>
            <a:alpha val="3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Legal</a:t>
          </a:r>
        </a:p>
      </dsp:txBody>
      <dsp:txXfrm>
        <a:off x="4324446" y="1362164"/>
        <a:ext cx="1775612" cy="8878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75980-7711-4B6C-9830-8E87C1CDAD2A}">
      <dsp:nvSpPr>
        <dsp:cNvPr id="0" name=""/>
        <dsp:cNvSpPr/>
      </dsp:nvSpPr>
      <dsp:spPr>
        <a:xfrm>
          <a:off x="4199656" y="1206770"/>
          <a:ext cx="3142137" cy="367747"/>
        </a:xfrm>
        <a:custGeom>
          <a:avLst/>
          <a:gdLst/>
          <a:ahLst/>
          <a:cxnLst/>
          <a:rect l="0" t="0" r="0" b="0"/>
          <a:pathLst>
            <a:path>
              <a:moveTo>
                <a:pt x="0" y="0"/>
              </a:moveTo>
              <a:lnTo>
                <a:pt x="0" y="181307"/>
              </a:lnTo>
              <a:lnTo>
                <a:pt x="3142137" y="181307"/>
              </a:lnTo>
              <a:lnTo>
                <a:pt x="3142137"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E9EC7B-1465-4C67-8636-3301AFA58D6C}">
      <dsp:nvSpPr>
        <dsp:cNvPr id="0" name=""/>
        <dsp:cNvSpPr/>
      </dsp:nvSpPr>
      <dsp:spPr>
        <a:xfrm>
          <a:off x="4199656" y="1206770"/>
          <a:ext cx="1012596" cy="367747"/>
        </a:xfrm>
        <a:custGeom>
          <a:avLst/>
          <a:gdLst/>
          <a:ahLst/>
          <a:cxnLst/>
          <a:rect l="0" t="0" r="0" b="0"/>
          <a:pathLst>
            <a:path>
              <a:moveTo>
                <a:pt x="0" y="0"/>
              </a:moveTo>
              <a:lnTo>
                <a:pt x="0" y="181307"/>
              </a:lnTo>
              <a:lnTo>
                <a:pt x="1012596" y="181307"/>
              </a:lnTo>
              <a:lnTo>
                <a:pt x="1012596"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A114AE-1ED0-4D61-8EDD-2DE3DF95A0C6}">
      <dsp:nvSpPr>
        <dsp:cNvPr id="0" name=""/>
        <dsp:cNvSpPr/>
      </dsp:nvSpPr>
      <dsp:spPr>
        <a:xfrm>
          <a:off x="3063761" y="1206770"/>
          <a:ext cx="1135894" cy="367747"/>
        </a:xfrm>
        <a:custGeom>
          <a:avLst/>
          <a:gdLst/>
          <a:ahLst/>
          <a:cxnLst/>
          <a:rect l="0" t="0" r="0" b="0"/>
          <a:pathLst>
            <a:path>
              <a:moveTo>
                <a:pt x="1135894" y="0"/>
              </a:moveTo>
              <a:lnTo>
                <a:pt x="1135894" y="181307"/>
              </a:lnTo>
              <a:lnTo>
                <a:pt x="0" y="181307"/>
              </a:lnTo>
              <a:lnTo>
                <a:pt x="0"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1F7AD2-FA6C-4975-AFDF-FEBAE7ED982C}">
      <dsp:nvSpPr>
        <dsp:cNvPr id="0" name=""/>
        <dsp:cNvSpPr/>
      </dsp:nvSpPr>
      <dsp:spPr>
        <a:xfrm>
          <a:off x="915270" y="1206770"/>
          <a:ext cx="3284386" cy="367747"/>
        </a:xfrm>
        <a:custGeom>
          <a:avLst/>
          <a:gdLst/>
          <a:ahLst/>
          <a:cxnLst/>
          <a:rect l="0" t="0" r="0" b="0"/>
          <a:pathLst>
            <a:path>
              <a:moveTo>
                <a:pt x="3284386" y="0"/>
              </a:moveTo>
              <a:lnTo>
                <a:pt x="3284386" y="181307"/>
              </a:lnTo>
              <a:lnTo>
                <a:pt x="0" y="181307"/>
              </a:lnTo>
              <a:lnTo>
                <a:pt x="0"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549F4E-D314-4638-93FC-BEB3359616E4}">
      <dsp:nvSpPr>
        <dsp:cNvPr id="0" name=""/>
        <dsp:cNvSpPr/>
      </dsp:nvSpPr>
      <dsp:spPr>
        <a:xfrm>
          <a:off x="3311850" y="318964"/>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Section</a:t>
          </a:r>
          <a:br>
            <a:rPr lang="en-US" sz="2000" kern="1200" dirty="0"/>
          </a:br>
          <a:r>
            <a:rPr lang="en-US" sz="2000" kern="1200" dirty="0"/>
            <a:t>Manager</a:t>
          </a:r>
        </a:p>
      </dsp:txBody>
      <dsp:txXfrm>
        <a:off x="3311850" y="318964"/>
        <a:ext cx="1775612" cy="887806"/>
      </dsp:txXfrm>
    </dsp:sp>
    <dsp:sp modelId="{42DDF8BD-6856-47DC-9DF2-8B5C6CA64058}">
      <dsp:nvSpPr>
        <dsp:cNvPr id="0" name=""/>
        <dsp:cNvSpPr/>
      </dsp:nvSpPr>
      <dsp:spPr>
        <a:xfrm>
          <a:off x="27464"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Senior</a:t>
          </a:r>
          <a:br>
            <a:rPr lang="en-US" sz="2000" kern="1200" dirty="0"/>
          </a:br>
          <a:r>
            <a:rPr lang="en-US" sz="2000" kern="1200" dirty="0"/>
            <a:t>Engineer</a:t>
          </a:r>
        </a:p>
      </dsp:txBody>
      <dsp:txXfrm>
        <a:off x="27464" y="1574517"/>
        <a:ext cx="1775612" cy="887806"/>
      </dsp:txXfrm>
    </dsp:sp>
    <dsp:sp modelId="{7D283848-B423-41DE-BFC0-981C93EB1AE3}">
      <dsp:nvSpPr>
        <dsp:cNvPr id="0" name=""/>
        <dsp:cNvSpPr/>
      </dsp:nvSpPr>
      <dsp:spPr>
        <a:xfrm>
          <a:off x="2175955"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Associate</a:t>
          </a:r>
          <a:br>
            <a:rPr lang="en-US" sz="2000" kern="1200" dirty="0"/>
          </a:br>
          <a:r>
            <a:rPr lang="en-US" sz="2000" kern="1200" dirty="0"/>
            <a:t>Engineer</a:t>
          </a:r>
        </a:p>
      </dsp:txBody>
      <dsp:txXfrm>
        <a:off x="2175955" y="1574517"/>
        <a:ext cx="1775612" cy="887806"/>
      </dsp:txXfrm>
    </dsp:sp>
    <dsp:sp modelId="{071AC411-CB36-4B34-AE29-E3A258AB6CE4}">
      <dsp:nvSpPr>
        <dsp:cNvPr id="0" name=""/>
        <dsp:cNvSpPr/>
      </dsp:nvSpPr>
      <dsp:spPr>
        <a:xfrm>
          <a:off x="4324446" y="1574517"/>
          <a:ext cx="1775612" cy="887806"/>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Junior</a:t>
          </a:r>
          <a:br>
            <a:rPr lang="en-US" sz="2000" kern="1200" dirty="0">
              <a:solidFill>
                <a:schemeClr val="tx1"/>
              </a:solidFill>
            </a:rPr>
          </a:br>
          <a:r>
            <a:rPr lang="en-US" sz="2000" kern="1200" dirty="0">
              <a:solidFill>
                <a:schemeClr val="tx1"/>
              </a:solidFill>
            </a:rPr>
            <a:t>Engineer</a:t>
          </a:r>
        </a:p>
      </dsp:txBody>
      <dsp:txXfrm>
        <a:off x="4324446" y="1574517"/>
        <a:ext cx="1775612" cy="887806"/>
      </dsp:txXfrm>
    </dsp:sp>
    <dsp:sp modelId="{9C2AAE10-738F-44D4-98E7-DD6E0DFA81D6}">
      <dsp:nvSpPr>
        <dsp:cNvPr id="0" name=""/>
        <dsp:cNvSpPr/>
      </dsp:nvSpPr>
      <dsp:spPr>
        <a:xfrm>
          <a:off x="6453987"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Junior</a:t>
          </a:r>
          <a:br>
            <a:rPr lang="en-US" sz="2000" kern="1200" dirty="0"/>
          </a:br>
          <a:r>
            <a:rPr lang="en-US" sz="2000" kern="1200" dirty="0"/>
            <a:t>Engineer</a:t>
          </a:r>
        </a:p>
      </dsp:txBody>
      <dsp:txXfrm>
        <a:off x="6453987" y="1574517"/>
        <a:ext cx="1775612" cy="88780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75980-7711-4B6C-9830-8E87C1CDAD2A}">
      <dsp:nvSpPr>
        <dsp:cNvPr id="0" name=""/>
        <dsp:cNvSpPr/>
      </dsp:nvSpPr>
      <dsp:spPr>
        <a:xfrm>
          <a:off x="4199656" y="1206770"/>
          <a:ext cx="3142137" cy="367747"/>
        </a:xfrm>
        <a:custGeom>
          <a:avLst/>
          <a:gdLst/>
          <a:ahLst/>
          <a:cxnLst/>
          <a:rect l="0" t="0" r="0" b="0"/>
          <a:pathLst>
            <a:path>
              <a:moveTo>
                <a:pt x="0" y="0"/>
              </a:moveTo>
              <a:lnTo>
                <a:pt x="0" y="181307"/>
              </a:lnTo>
              <a:lnTo>
                <a:pt x="3142137" y="181307"/>
              </a:lnTo>
              <a:lnTo>
                <a:pt x="3142137"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E9EC7B-1465-4C67-8636-3301AFA58D6C}">
      <dsp:nvSpPr>
        <dsp:cNvPr id="0" name=""/>
        <dsp:cNvSpPr/>
      </dsp:nvSpPr>
      <dsp:spPr>
        <a:xfrm>
          <a:off x="4199656" y="1206770"/>
          <a:ext cx="1012596" cy="367747"/>
        </a:xfrm>
        <a:custGeom>
          <a:avLst/>
          <a:gdLst/>
          <a:ahLst/>
          <a:cxnLst/>
          <a:rect l="0" t="0" r="0" b="0"/>
          <a:pathLst>
            <a:path>
              <a:moveTo>
                <a:pt x="0" y="0"/>
              </a:moveTo>
              <a:lnTo>
                <a:pt x="0" y="181307"/>
              </a:lnTo>
              <a:lnTo>
                <a:pt x="1012596" y="181307"/>
              </a:lnTo>
              <a:lnTo>
                <a:pt x="1012596"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A114AE-1ED0-4D61-8EDD-2DE3DF95A0C6}">
      <dsp:nvSpPr>
        <dsp:cNvPr id="0" name=""/>
        <dsp:cNvSpPr/>
      </dsp:nvSpPr>
      <dsp:spPr>
        <a:xfrm>
          <a:off x="3063761" y="1206770"/>
          <a:ext cx="1135894" cy="367747"/>
        </a:xfrm>
        <a:custGeom>
          <a:avLst/>
          <a:gdLst/>
          <a:ahLst/>
          <a:cxnLst/>
          <a:rect l="0" t="0" r="0" b="0"/>
          <a:pathLst>
            <a:path>
              <a:moveTo>
                <a:pt x="1135894" y="0"/>
              </a:moveTo>
              <a:lnTo>
                <a:pt x="1135894" y="181307"/>
              </a:lnTo>
              <a:lnTo>
                <a:pt x="0" y="181307"/>
              </a:lnTo>
              <a:lnTo>
                <a:pt x="0"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1F7AD2-FA6C-4975-AFDF-FEBAE7ED982C}">
      <dsp:nvSpPr>
        <dsp:cNvPr id="0" name=""/>
        <dsp:cNvSpPr/>
      </dsp:nvSpPr>
      <dsp:spPr>
        <a:xfrm>
          <a:off x="915270" y="1206770"/>
          <a:ext cx="3284386" cy="367747"/>
        </a:xfrm>
        <a:custGeom>
          <a:avLst/>
          <a:gdLst/>
          <a:ahLst/>
          <a:cxnLst/>
          <a:rect l="0" t="0" r="0" b="0"/>
          <a:pathLst>
            <a:path>
              <a:moveTo>
                <a:pt x="3284386" y="0"/>
              </a:moveTo>
              <a:lnTo>
                <a:pt x="3284386" y="181307"/>
              </a:lnTo>
              <a:lnTo>
                <a:pt x="0" y="181307"/>
              </a:lnTo>
              <a:lnTo>
                <a:pt x="0"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549F4E-D314-4638-93FC-BEB3359616E4}">
      <dsp:nvSpPr>
        <dsp:cNvPr id="0" name=""/>
        <dsp:cNvSpPr/>
      </dsp:nvSpPr>
      <dsp:spPr>
        <a:xfrm>
          <a:off x="3311850" y="318964"/>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President</a:t>
          </a:r>
        </a:p>
      </dsp:txBody>
      <dsp:txXfrm>
        <a:off x="3311850" y="318964"/>
        <a:ext cx="1775612" cy="887806"/>
      </dsp:txXfrm>
    </dsp:sp>
    <dsp:sp modelId="{42DDF8BD-6856-47DC-9DF2-8B5C6CA64058}">
      <dsp:nvSpPr>
        <dsp:cNvPr id="0" name=""/>
        <dsp:cNvSpPr/>
      </dsp:nvSpPr>
      <dsp:spPr>
        <a:xfrm>
          <a:off x="27464"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Spy Satellites</a:t>
          </a:r>
        </a:p>
      </dsp:txBody>
      <dsp:txXfrm>
        <a:off x="27464" y="1574517"/>
        <a:ext cx="1775612" cy="887806"/>
      </dsp:txXfrm>
    </dsp:sp>
    <dsp:sp modelId="{7D283848-B423-41DE-BFC0-981C93EB1AE3}">
      <dsp:nvSpPr>
        <dsp:cNvPr id="0" name=""/>
        <dsp:cNvSpPr/>
      </dsp:nvSpPr>
      <dsp:spPr>
        <a:xfrm>
          <a:off x="2175955"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Chemical</a:t>
          </a:r>
          <a:br>
            <a:rPr lang="en-US" sz="2000" kern="1200" dirty="0"/>
          </a:br>
          <a:r>
            <a:rPr lang="en-US" sz="2000" kern="1200" dirty="0"/>
            <a:t>Weapons</a:t>
          </a:r>
        </a:p>
      </dsp:txBody>
      <dsp:txXfrm>
        <a:off x="2175955" y="1574517"/>
        <a:ext cx="1775612" cy="887806"/>
      </dsp:txXfrm>
    </dsp:sp>
    <dsp:sp modelId="{071AC411-CB36-4B34-AE29-E3A258AB6CE4}">
      <dsp:nvSpPr>
        <dsp:cNvPr id="0" name=""/>
        <dsp:cNvSpPr/>
      </dsp:nvSpPr>
      <dsp:spPr>
        <a:xfrm>
          <a:off x="4324446" y="1574517"/>
          <a:ext cx="1775612" cy="887806"/>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Small</a:t>
          </a:r>
          <a:br>
            <a:rPr lang="en-US" sz="2000" kern="1200" dirty="0">
              <a:solidFill>
                <a:schemeClr val="tx1"/>
              </a:solidFill>
            </a:rPr>
          </a:br>
          <a:r>
            <a:rPr lang="en-US" sz="2000" kern="1200" dirty="0">
              <a:solidFill>
                <a:schemeClr val="tx1"/>
              </a:solidFill>
            </a:rPr>
            <a:t>Arms</a:t>
          </a:r>
        </a:p>
      </dsp:txBody>
      <dsp:txXfrm>
        <a:off x="4324446" y="1574517"/>
        <a:ext cx="1775612" cy="887806"/>
      </dsp:txXfrm>
    </dsp:sp>
    <dsp:sp modelId="{9C2AAE10-738F-44D4-98E7-DD6E0DFA81D6}">
      <dsp:nvSpPr>
        <dsp:cNvPr id="0" name=""/>
        <dsp:cNvSpPr/>
      </dsp:nvSpPr>
      <dsp:spPr>
        <a:xfrm>
          <a:off x="6453987"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Breakfast</a:t>
          </a:r>
          <a:br>
            <a:rPr lang="en-US" sz="2000" kern="1200" dirty="0"/>
          </a:br>
          <a:r>
            <a:rPr lang="en-US" sz="2000" kern="1200" dirty="0"/>
            <a:t>Cereals</a:t>
          </a:r>
        </a:p>
      </dsp:txBody>
      <dsp:txXfrm>
        <a:off x="6453987" y="1574517"/>
        <a:ext cx="1775612" cy="88780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75980-7711-4B6C-9830-8E87C1CDAD2A}">
      <dsp:nvSpPr>
        <dsp:cNvPr id="0" name=""/>
        <dsp:cNvSpPr/>
      </dsp:nvSpPr>
      <dsp:spPr>
        <a:xfrm>
          <a:off x="4199656" y="1206770"/>
          <a:ext cx="3142137" cy="367747"/>
        </a:xfrm>
        <a:custGeom>
          <a:avLst/>
          <a:gdLst/>
          <a:ahLst/>
          <a:cxnLst/>
          <a:rect l="0" t="0" r="0" b="0"/>
          <a:pathLst>
            <a:path>
              <a:moveTo>
                <a:pt x="0" y="0"/>
              </a:moveTo>
              <a:lnTo>
                <a:pt x="0" y="181307"/>
              </a:lnTo>
              <a:lnTo>
                <a:pt x="3142137" y="181307"/>
              </a:lnTo>
              <a:lnTo>
                <a:pt x="3142137"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E9EC7B-1465-4C67-8636-3301AFA58D6C}">
      <dsp:nvSpPr>
        <dsp:cNvPr id="0" name=""/>
        <dsp:cNvSpPr/>
      </dsp:nvSpPr>
      <dsp:spPr>
        <a:xfrm>
          <a:off x="4199656" y="1206770"/>
          <a:ext cx="1012596" cy="367747"/>
        </a:xfrm>
        <a:custGeom>
          <a:avLst/>
          <a:gdLst/>
          <a:ahLst/>
          <a:cxnLst/>
          <a:rect l="0" t="0" r="0" b="0"/>
          <a:pathLst>
            <a:path>
              <a:moveTo>
                <a:pt x="0" y="0"/>
              </a:moveTo>
              <a:lnTo>
                <a:pt x="0" y="181307"/>
              </a:lnTo>
              <a:lnTo>
                <a:pt x="1012596" y="181307"/>
              </a:lnTo>
              <a:lnTo>
                <a:pt x="1012596"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A114AE-1ED0-4D61-8EDD-2DE3DF95A0C6}">
      <dsp:nvSpPr>
        <dsp:cNvPr id="0" name=""/>
        <dsp:cNvSpPr/>
      </dsp:nvSpPr>
      <dsp:spPr>
        <a:xfrm>
          <a:off x="3063761" y="1206770"/>
          <a:ext cx="1135894" cy="367747"/>
        </a:xfrm>
        <a:custGeom>
          <a:avLst/>
          <a:gdLst/>
          <a:ahLst/>
          <a:cxnLst/>
          <a:rect l="0" t="0" r="0" b="0"/>
          <a:pathLst>
            <a:path>
              <a:moveTo>
                <a:pt x="1135894" y="0"/>
              </a:moveTo>
              <a:lnTo>
                <a:pt x="1135894" y="181307"/>
              </a:lnTo>
              <a:lnTo>
                <a:pt x="0" y="181307"/>
              </a:lnTo>
              <a:lnTo>
                <a:pt x="0"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1F7AD2-FA6C-4975-AFDF-FEBAE7ED982C}">
      <dsp:nvSpPr>
        <dsp:cNvPr id="0" name=""/>
        <dsp:cNvSpPr/>
      </dsp:nvSpPr>
      <dsp:spPr>
        <a:xfrm>
          <a:off x="915270" y="1206770"/>
          <a:ext cx="3284386" cy="367747"/>
        </a:xfrm>
        <a:custGeom>
          <a:avLst/>
          <a:gdLst/>
          <a:ahLst/>
          <a:cxnLst/>
          <a:rect l="0" t="0" r="0" b="0"/>
          <a:pathLst>
            <a:path>
              <a:moveTo>
                <a:pt x="3284386" y="0"/>
              </a:moveTo>
              <a:lnTo>
                <a:pt x="3284386" y="181307"/>
              </a:lnTo>
              <a:lnTo>
                <a:pt x="0" y="181307"/>
              </a:lnTo>
              <a:lnTo>
                <a:pt x="0" y="36774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549F4E-D314-4638-93FC-BEB3359616E4}">
      <dsp:nvSpPr>
        <dsp:cNvPr id="0" name=""/>
        <dsp:cNvSpPr/>
      </dsp:nvSpPr>
      <dsp:spPr>
        <a:xfrm>
          <a:off x="3311850" y="318964"/>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Manager</a:t>
          </a:r>
        </a:p>
      </dsp:txBody>
      <dsp:txXfrm>
        <a:off x="3311850" y="318964"/>
        <a:ext cx="1775612" cy="887806"/>
      </dsp:txXfrm>
    </dsp:sp>
    <dsp:sp modelId="{42DDF8BD-6856-47DC-9DF2-8B5C6CA64058}">
      <dsp:nvSpPr>
        <dsp:cNvPr id="0" name=""/>
        <dsp:cNvSpPr/>
      </dsp:nvSpPr>
      <dsp:spPr>
        <a:xfrm>
          <a:off x="27464"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US</a:t>
          </a:r>
        </a:p>
      </dsp:txBody>
      <dsp:txXfrm>
        <a:off x="27464" y="1574517"/>
        <a:ext cx="1775612" cy="887806"/>
      </dsp:txXfrm>
    </dsp:sp>
    <dsp:sp modelId="{7D283848-B423-41DE-BFC0-981C93EB1AE3}">
      <dsp:nvSpPr>
        <dsp:cNvPr id="0" name=""/>
        <dsp:cNvSpPr/>
      </dsp:nvSpPr>
      <dsp:spPr>
        <a:xfrm>
          <a:off x="2175955"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Europe</a:t>
          </a:r>
        </a:p>
      </dsp:txBody>
      <dsp:txXfrm>
        <a:off x="2175955" y="1574517"/>
        <a:ext cx="1775612" cy="887806"/>
      </dsp:txXfrm>
    </dsp:sp>
    <dsp:sp modelId="{071AC411-CB36-4B34-AE29-E3A258AB6CE4}">
      <dsp:nvSpPr>
        <dsp:cNvPr id="0" name=""/>
        <dsp:cNvSpPr/>
      </dsp:nvSpPr>
      <dsp:spPr>
        <a:xfrm>
          <a:off x="4324446" y="1574517"/>
          <a:ext cx="1775612" cy="887806"/>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Asia &amp;</a:t>
          </a:r>
          <a:br>
            <a:rPr lang="en-US" sz="2000" kern="1200" dirty="0">
              <a:solidFill>
                <a:schemeClr val="tx1"/>
              </a:solidFill>
            </a:rPr>
          </a:br>
          <a:r>
            <a:rPr lang="en-US" sz="2000" kern="1200" dirty="0">
              <a:solidFill>
                <a:schemeClr val="tx1"/>
              </a:solidFill>
            </a:rPr>
            <a:t>Australia</a:t>
          </a:r>
        </a:p>
      </dsp:txBody>
      <dsp:txXfrm>
        <a:off x="4324446" y="1574517"/>
        <a:ext cx="1775612" cy="887806"/>
      </dsp:txXfrm>
    </dsp:sp>
    <dsp:sp modelId="{9C2AAE10-738F-44D4-98E7-DD6E0DFA81D6}">
      <dsp:nvSpPr>
        <dsp:cNvPr id="0" name=""/>
        <dsp:cNvSpPr/>
      </dsp:nvSpPr>
      <dsp:spPr>
        <a:xfrm>
          <a:off x="6453987" y="1574517"/>
          <a:ext cx="1775612" cy="88780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Middle East</a:t>
          </a:r>
        </a:p>
      </dsp:txBody>
      <dsp:txXfrm>
        <a:off x="6453987" y="1574517"/>
        <a:ext cx="1775612" cy="88780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3378647" y="3493704"/>
          <a:ext cx="298112" cy="836667"/>
        </a:xfrm>
        <a:custGeom>
          <a:avLst/>
          <a:gdLst/>
          <a:ahLst/>
          <a:cxnLst/>
          <a:rect l="0" t="0" r="0" b="0"/>
          <a:pathLst>
            <a:path>
              <a:moveTo>
                <a:pt x="0" y="0"/>
              </a:moveTo>
              <a:lnTo>
                <a:pt x="0" y="836667"/>
              </a:lnTo>
              <a:lnTo>
                <a:pt x="298112" y="83666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3053078" y="2212120"/>
          <a:ext cx="1120534" cy="372162"/>
        </a:xfrm>
        <a:custGeom>
          <a:avLst/>
          <a:gdLst/>
          <a:ahLst/>
          <a:cxnLst/>
          <a:rect l="0" t="0" r="0" b="0"/>
          <a:pathLst>
            <a:path>
              <a:moveTo>
                <a:pt x="0" y="0"/>
              </a:moveTo>
              <a:lnTo>
                <a:pt x="0" y="181184"/>
              </a:lnTo>
              <a:lnTo>
                <a:pt x="1120534" y="181184"/>
              </a:lnTo>
              <a:lnTo>
                <a:pt x="1120534" y="37216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1818010" y="2212120"/>
          <a:ext cx="1235067" cy="372162"/>
        </a:xfrm>
        <a:custGeom>
          <a:avLst/>
          <a:gdLst/>
          <a:ahLst/>
          <a:cxnLst/>
          <a:rect l="0" t="0" r="0" b="0"/>
          <a:pathLst>
            <a:path>
              <a:moveTo>
                <a:pt x="1235067" y="0"/>
              </a:moveTo>
              <a:lnTo>
                <a:pt x="1235067" y="181184"/>
              </a:lnTo>
              <a:lnTo>
                <a:pt x="0" y="181184"/>
              </a:lnTo>
              <a:lnTo>
                <a:pt x="0" y="37216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985622" y="915657"/>
          <a:ext cx="91440" cy="387040"/>
        </a:xfrm>
        <a:custGeom>
          <a:avLst/>
          <a:gdLst/>
          <a:ahLst/>
          <a:cxnLst/>
          <a:rect l="0" t="0" r="0" b="0"/>
          <a:pathLst>
            <a:path>
              <a:moveTo>
                <a:pt x="45720" y="0"/>
              </a:moveTo>
              <a:lnTo>
                <a:pt x="45720" y="196062"/>
              </a:lnTo>
              <a:lnTo>
                <a:pt x="67455" y="196062"/>
              </a:lnTo>
              <a:lnTo>
                <a:pt x="67455" y="38704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1817301" y="6236"/>
          <a:ext cx="2428083" cy="90942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Jeff Heaney, Sr Partner and VP HR</a:t>
          </a:r>
        </a:p>
      </dsp:txBody>
      <dsp:txXfrm>
        <a:off x="1817301" y="6236"/>
        <a:ext cx="2428083" cy="909421"/>
      </dsp:txXfrm>
    </dsp:sp>
    <dsp:sp modelId="{9914E740-9E9F-4D57-92E1-3150B8088E5F}">
      <dsp:nvSpPr>
        <dsp:cNvPr id="0" name=""/>
        <dsp:cNvSpPr/>
      </dsp:nvSpPr>
      <dsp:spPr>
        <a:xfrm>
          <a:off x="1823521" y="1302698"/>
          <a:ext cx="2459112" cy="90942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Athena Ainsworth, Equity Partner</a:t>
          </a:r>
        </a:p>
      </dsp:txBody>
      <dsp:txXfrm>
        <a:off x="1823521" y="1302698"/>
        <a:ext cx="2459112" cy="909421"/>
      </dsp:txXfrm>
    </dsp:sp>
    <dsp:sp modelId="{29BF791B-1E68-47B1-9E21-ED7457922816}">
      <dsp:nvSpPr>
        <dsp:cNvPr id="0" name=""/>
        <dsp:cNvSpPr/>
      </dsp:nvSpPr>
      <dsp:spPr>
        <a:xfrm>
          <a:off x="824303" y="2584283"/>
          <a:ext cx="1987413" cy="90942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Julian Allos, Associate Partner</a:t>
          </a:r>
        </a:p>
      </dsp:txBody>
      <dsp:txXfrm>
        <a:off x="824303" y="2584283"/>
        <a:ext cx="1987413" cy="909421"/>
      </dsp:txXfrm>
    </dsp:sp>
    <dsp:sp modelId="{22738595-66D8-4183-A0E3-D7545651EE93}">
      <dsp:nvSpPr>
        <dsp:cNvPr id="0" name=""/>
        <dsp:cNvSpPr/>
      </dsp:nvSpPr>
      <dsp:spPr>
        <a:xfrm>
          <a:off x="3179906" y="2584283"/>
          <a:ext cx="1987413" cy="90942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Rafi Al Jamil, Associate Partner</a:t>
          </a:r>
        </a:p>
      </dsp:txBody>
      <dsp:txXfrm>
        <a:off x="3179906" y="2584283"/>
        <a:ext cx="1987413" cy="909421"/>
      </dsp:txXfrm>
    </dsp:sp>
    <dsp:sp modelId="{15C2350D-73DF-4311-AE6A-09F6E27B95D6}">
      <dsp:nvSpPr>
        <dsp:cNvPr id="0" name=""/>
        <dsp:cNvSpPr/>
      </dsp:nvSpPr>
      <dsp:spPr>
        <a:xfrm>
          <a:off x="3676759" y="3875661"/>
          <a:ext cx="2179356" cy="90942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Vamika Arora, contract paralegal</a:t>
          </a:r>
        </a:p>
      </dsp:txBody>
      <dsp:txXfrm>
        <a:off x="3676759" y="3875661"/>
        <a:ext cx="2179356" cy="90942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73EB8-B378-43E5-94A1-2EE0FC12885E}">
      <dsp:nvSpPr>
        <dsp:cNvPr id="0" name=""/>
        <dsp:cNvSpPr/>
      </dsp:nvSpPr>
      <dsp:spPr>
        <a:xfrm>
          <a:off x="2539333" y="3625602"/>
          <a:ext cx="294470" cy="826446"/>
        </a:xfrm>
        <a:custGeom>
          <a:avLst/>
          <a:gdLst/>
          <a:ahLst/>
          <a:cxnLst/>
          <a:rect l="0" t="0" r="0" b="0"/>
          <a:pathLst>
            <a:path>
              <a:moveTo>
                <a:pt x="0" y="0"/>
              </a:moveTo>
              <a:lnTo>
                <a:pt x="0" y="826446"/>
              </a:lnTo>
              <a:lnTo>
                <a:pt x="294470" y="82644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2186E2-BA4A-4049-ABB3-32BA7CB8B381}">
      <dsp:nvSpPr>
        <dsp:cNvPr id="0" name=""/>
        <dsp:cNvSpPr/>
      </dsp:nvSpPr>
      <dsp:spPr>
        <a:xfrm>
          <a:off x="2217741" y="2359675"/>
          <a:ext cx="1106845" cy="367616"/>
        </a:xfrm>
        <a:custGeom>
          <a:avLst/>
          <a:gdLst/>
          <a:ahLst/>
          <a:cxnLst/>
          <a:rect l="0" t="0" r="0" b="0"/>
          <a:pathLst>
            <a:path>
              <a:moveTo>
                <a:pt x="0" y="0"/>
              </a:moveTo>
              <a:lnTo>
                <a:pt x="0" y="178970"/>
              </a:lnTo>
              <a:lnTo>
                <a:pt x="1106845" y="178970"/>
              </a:lnTo>
              <a:lnTo>
                <a:pt x="1106845"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BF321-46EA-4B1A-9505-699491DD649F}">
      <dsp:nvSpPr>
        <dsp:cNvPr id="0" name=""/>
        <dsp:cNvSpPr/>
      </dsp:nvSpPr>
      <dsp:spPr>
        <a:xfrm>
          <a:off x="997762" y="2359675"/>
          <a:ext cx="1219978" cy="367616"/>
        </a:xfrm>
        <a:custGeom>
          <a:avLst/>
          <a:gdLst/>
          <a:ahLst/>
          <a:cxnLst/>
          <a:rect l="0" t="0" r="0" b="0"/>
          <a:pathLst>
            <a:path>
              <a:moveTo>
                <a:pt x="1219978" y="0"/>
              </a:moveTo>
              <a:lnTo>
                <a:pt x="1219978" y="178970"/>
              </a:lnTo>
              <a:lnTo>
                <a:pt x="0" y="178970"/>
              </a:lnTo>
              <a:lnTo>
                <a:pt x="0" y="367616"/>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A8B63-B1FA-4BDA-9CB4-1D9A94B4FD69}">
      <dsp:nvSpPr>
        <dsp:cNvPr id="0" name=""/>
        <dsp:cNvSpPr/>
      </dsp:nvSpPr>
      <dsp:spPr>
        <a:xfrm>
          <a:off x="2150552" y="1079051"/>
          <a:ext cx="91440" cy="382312"/>
        </a:xfrm>
        <a:custGeom>
          <a:avLst/>
          <a:gdLst/>
          <a:ahLst/>
          <a:cxnLst/>
          <a:rect l="0" t="0" r="0" b="0"/>
          <a:pathLst>
            <a:path>
              <a:moveTo>
                <a:pt x="45720" y="0"/>
              </a:moveTo>
              <a:lnTo>
                <a:pt x="45720" y="193666"/>
              </a:lnTo>
              <a:lnTo>
                <a:pt x="67189" y="193666"/>
              </a:lnTo>
              <a:lnTo>
                <a:pt x="67189" y="38231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A3C780-D704-4DBD-9148-87C3004CE338}">
      <dsp:nvSpPr>
        <dsp:cNvPr id="0" name=""/>
        <dsp:cNvSpPr/>
      </dsp:nvSpPr>
      <dsp:spPr>
        <a:xfrm>
          <a:off x="997062" y="180739"/>
          <a:ext cx="2398419"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Jeff Heaney, Sr Partner and VP HR</a:t>
          </a:r>
        </a:p>
      </dsp:txBody>
      <dsp:txXfrm>
        <a:off x="997062" y="180739"/>
        <a:ext cx="2398419" cy="898311"/>
      </dsp:txXfrm>
    </dsp:sp>
    <dsp:sp modelId="{9914E740-9E9F-4D57-92E1-3150B8088E5F}">
      <dsp:nvSpPr>
        <dsp:cNvPr id="0" name=""/>
        <dsp:cNvSpPr/>
      </dsp:nvSpPr>
      <dsp:spPr>
        <a:xfrm>
          <a:off x="1003206" y="1461363"/>
          <a:ext cx="2429070"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Athena Ainsworth, Equity Partner</a:t>
          </a:r>
        </a:p>
      </dsp:txBody>
      <dsp:txXfrm>
        <a:off x="1003206" y="1461363"/>
        <a:ext cx="2429070" cy="898311"/>
      </dsp:txXfrm>
    </dsp:sp>
    <dsp:sp modelId="{29BF791B-1E68-47B1-9E21-ED7457922816}">
      <dsp:nvSpPr>
        <dsp:cNvPr id="0" name=""/>
        <dsp:cNvSpPr/>
      </dsp:nvSpPr>
      <dsp:spPr>
        <a:xfrm>
          <a:off x="16195"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Julian Allos, Associate Partner</a:t>
          </a:r>
        </a:p>
      </dsp:txBody>
      <dsp:txXfrm>
        <a:off x="16195" y="2727291"/>
        <a:ext cx="1963134" cy="898311"/>
      </dsp:txXfrm>
    </dsp:sp>
    <dsp:sp modelId="{22738595-66D8-4183-A0E3-D7545651EE93}">
      <dsp:nvSpPr>
        <dsp:cNvPr id="0" name=""/>
        <dsp:cNvSpPr/>
      </dsp:nvSpPr>
      <dsp:spPr>
        <a:xfrm>
          <a:off x="2343020" y="2727291"/>
          <a:ext cx="1963134" cy="898311"/>
        </a:xfrm>
        <a:prstGeom prst="rect">
          <a:avLst/>
        </a:prstGeom>
        <a:no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Rafi Al Jamil, Associate Partner</a:t>
          </a:r>
        </a:p>
      </dsp:txBody>
      <dsp:txXfrm>
        <a:off x="2343020" y="2727291"/>
        <a:ext cx="1963134" cy="898311"/>
      </dsp:txXfrm>
    </dsp:sp>
    <dsp:sp modelId="{15C2350D-73DF-4311-AE6A-09F6E27B95D6}">
      <dsp:nvSpPr>
        <dsp:cNvPr id="0" name=""/>
        <dsp:cNvSpPr/>
      </dsp:nvSpPr>
      <dsp:spPr>
        <a:xfrm>
          <a:off x="2833803" y="4002893"/>
          <a:ext cx="2152731" cy="898311"/>
        </a:xfrm>
        <a:prstGeom prst="rect">
          <a:avLst/>
        </a:prstGeom>
        <a:solidFill>
          <a:schemeClr val="accent5">
            <a:lumMod val="20000"/>
            <a:lumOff val="8000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Vamika Arora, contract paralegal</a:t>
          </a:r>
        </a:p>
      </dsp:txBody>
      <dsp:txXfrm>
        <a:off x="2833803" y="4002893"/>
        <a:ext cx="2152731" cy="89831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2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2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2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2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2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5" name="Slide Number Placeholder 4"/>
          <p:cNvSpPr>
            <a:spLocks noGrp="1"/>
          </p:cNvSpPr>
          <p:nvPr>
            <p:ph type="sldNum" sz="quarter" idx="3"/>
          </p:nvPr>
        </p:nvSpPr>
        <p:spPr>
          <a:xfrm>
            <a:off x="4143589" y="9119474"/>
            <a:ext cx="3169921" cy="480060"/>
          </a:xfrm>
          <a:prstGeom prst="rect">
            <a:avLst/>
          </a:prstGeom>
        </p:spPr>
        <p:txBody>
          <a:bodyPr vert="horz" lIns="96640" tIns="48321" rIns="96640" bIns="48321" rtlCol="0" anchor="b"/>
          <a:lstStyle>
            <a:lvl1pPr algn="r">
              <a:defRPr sz="1300"/>
            </a:lvl1pPr>
          </a:lstStyle>
          <a:p>
            <a:fld id="{3D189BF9-A1F6-4EB4-86A0-6B0BBE06D03C}" type="slidenum">
              <a:rPr lang="en-US" smtClean="0"/>
              <a:pPr/>
              <a:t>‹#›</a:t>
            </a:fld>
            <a:endParaRPr lang="en-US"/>
          </a:p>
        </p:txBody>
      </p:sp>
      <p:sp>
        <p:nvSpPr>
          <p:cNvPr id="6" name="Header Placeholder 1"/>
          <p:cNvSpPr>
            <a:spLocks noGrp="1"/>
          </p:cNvSpPr>
          <p:nvPr>
            <p:ph type="hdr" sz="quarter"/>
          </p:nvPr>
        </p:nvSpPr>
        <p:spPr>
          <a:xfrm>
            <a:off x="1" y="0"/>
            <a:ext cx="7315200" cy="480060"/>
          </a:xfrm>
          <a:prstGeom prst="rect">
            <a:avLst/>
          </a:prstGeom>
        </p:spPr>
        <p:txBody>
          <a:bodyPr vert="horz" lIns="96654" tIns="48328" rIns="96654" bIns="48328" rtlCol="0"/>
          <a:lstStyle>
            <a:lvl1pPr algn="l">
              <a:defRPr sz="1300"/>
            </a:lvl1pPr>
          </a:lstStyle>
          <a:p>
            <a:pPr algn="ctr"/>
            <a:r>
              <a:rPr lang="en-US" dirty="0"/>
              <a:t>Lecture 1 – Orientation and intro to logic circuits – 2016-06-21</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40" tIns="48321" rIns="96640" bIns="48321" rtlCol="0"/>
          <a:lstStyle>
            <a:lvl1pPr algn="l">
              <a:defRPr sz="1300"/>
            </a:lvl1pPr>
          </a:lstStyle>
          <a:p>
            <a:endParaRPr lang="en-US"/>
          </a:p>
        </p:txBody>
      </p:sp>
      <p:sp>
        <p:nvSpPr>
          <p:cNvPr id="3" name="Date Placeholder 2"/>
          <p:cNvSpPr>
            <a:spLocks noGrp="1"/>
          </p:cNvSpPr>
          <p:nvPr>
            <p:ph type="dt" idx="1"/>
          </p:nvPr>
        </p:nvSpPr>
        <p:spPr>
          <a:xfrm>
            <a:off x="4143589" y="0"/>
            <a:ext cx="3169921" cy="480060"/>
          </a:xfrm>
          <a:prstGeom prst="rect">
            <a:avLst/>
          </a:prstGeom>
        </p:spPr>
        <p:txBody>
          <a:bodyPr vert="horz" lIns="96640" tIns="48321" rIns="96640" bIns="48321" rtlCol="0"/>
          <a:lstStyle>
            <a:lvl1pPr algn="r">
              <a:defRPr sz="1300"/>
            </a:lvl1pPr>
          </a:lstStyle>
          <a:p>
            <a:fld id="{1BE3F526-AC99-4C79-87DD-F441C44B1992}" type="datetimeFigureOut">
              <a:rPr lang="en-US" smtClean="0"/>
              <a:pPr/>
              <a:t>10/13/2026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0" tIns="48321" rIns="96640" bIns="48321"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0" tIns="48321" rIns="96640" bIns="483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7" name="Slide Number Placeholder 6"/>
          <p:cNvSpPr>
            <a:spLocks noGrp="1"/>
          </p:cNvSpPr>
          <p:nvPr>
            <p:ph type="sldNum" sz="quarter" idx="5"/>
          </p:nvPr>
        </p:nvSpPr>
        <p:spPr>
          <a:xfrm>
            <a:off x="4143589" y="9119474"/>
            <a:ext cx="3169921" cy="480060"/>
          </a:xfrm>
          <a:prstGeom prst="rect">
            <a:avLst/>
          </a:prstGeom>
        </p:spPr>
        <p:txBody>
          <a:bodyPr vert="horz" lIns="96640" tIns="48321" rIns="96640" bIns="48321" rtlCol="0" anchor="b"/>
          <a:lstStyle>
            <a:lvl1pPr algn="r">
              <a:defRPr sz="1300"/>
            </a:lvl1pPr>
          </a:lstStyle>
          <a:p>
            <a:fld id="{6A76B06F-A4C4-4379-B8A7-E3C360C9FE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85638E-74C3-4D87-8CAC-615069874FF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a:t>
            </a:fld>
            <a:endParaRPr lang="en-US"/>
          </a:p>
        </p:txBody>
      </p:sp>
    </p:spTree>
    <p:extLst>
      <p:ext uri="{BB962C8B-B14F-4D97-AF65-F5344CB8AC3E}">
        <p14:creationId xmlns:p14="http://schemas.microsoft.com/office/powerpoint/2010/main" val="2581929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4B2C7-3102-8036-9715-A5012A5AD6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91957-00FB-D9A0-51AA-DF664654547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9670233-587A-1B9C-FC90-881B71ACE0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8B8F6D-894A-5987-6FE1-08D008771948}"/>
              </a:ext>
            </a:extLst>
          </p:cNvPr>
          <p:cNvSpPr>
            <a:spLocks noGrp="1"/>
          </p:cNvSpPr>
          <p:nvPr>
            <p:ph type="sldNum" sz="quarter" idx="10"/>
          </p:nvPr>
        </p:nvSpPr>
        <p:spPr/>
        <p:txBody>
          <a:bodyPr/>
          <a:lstStyle/>
          <a:p>
            <a:fld id="{6A76B06F-A4C4-4379-B8A7-E3C360C9FE2A}" type="slidenum">
              <a:rPr lang="en-US" smtClean="0"/>
              <a:pPr/>
              <a:t>3</a:t>
            </a:fld>
            <a:endParaRPr lang="en-US"/>
          </a:p>
        </p:txBody>
      </p:sp>
    </p:spTree>
    <p:extLst>
      <p:ext uri="{BB962C8B-B14F-4D97-AF65-F5344CB8AC3E}">
        <p14:creationId xmlns:p14="http://schemas.microsoft.com/office/powerpoint/2010/main" val="2099426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5486A-B080-6125-8669-AC5687B338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474014-6677-1F70-248E-A5109847A3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8D0EEEE-4313-C80F-DB22-FF475CDFB1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FB5A13-EA83-0512-1DAB-CA865BCA3634}"/>
              </a:ext>
            </a:extLst>
          </p:cNvPr>
          <p:cNvSpPr>
            <a:spLocks noGrp="1"/>
          </p:cNvSpPr>
          <p:nvPr>
            <p:ph type="sldNum" sz="quarter" idx="10"/>
          </p:nvPr>
        </p:nvSpPr>
        <p:spPr/>
        <p:txBody>
          <a:bodyPr/>
          <a:lstStyle/>
          <a:p>
            <a:fld id="{6A76B06F-A4C4-4379-B8A7-E3C360C9FE2A}" type="slidenum">
              <a:rPr lang="en-US" smtClean="0"/>
              <a:pPr/>
              <a:t>5</a:t>
            </a:fld>
            <a:endParaRPr lang="en-US"/>
          </a:p>
        </p:txBody>
      </p:sp>
    </p:spTree>
    <p:extLst>
      <p:ext uri="{BB962C8B-B14F-4D97-AF65-F5344CB8AC3E}">
        <p14:creationId xmlns:p14="http://schemas.microsoft.com/office/powerpoint/2010/main" val="2891604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9A0BB-BB5D-531F-511B-CD168F9781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A41DC-20FF-48D1-3E8D-705CE8A243C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BC8A8F-848B-B4B7-F089-308CB550C6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4D02BB-6299-2C20-7D42-E0FBAE911853}"/>
              </a:ext>
            </a:extLst>
          </p:cNvPr>
          <p:cNvSpPr>
            <a:spLocks noGrp="1"/>
          </p:cNvSpPr>
          <p:nvPr>
            <p:ph type="sldNum" sz="quarter" idx="10"/>
          </p:nvPr>
        </p:nvSpPr>
        <p:spPr/>
        <p:txBody>
          <a:bodyPr/>
          <a:lstStyle/>
          <a:p>
            <a:fld id="{6A76B06F-A4C4-4379-B8A7-E3C360C9FE2A}" type="slidenum">
              <a:rPr lang="en-US" smtClean="0"/>
              <a:pPr/>
              <a:t>19</a:t>
            </a:fld>
            <a:endParaRPr lang="en-US"/>
          </a:p>
        </p:txBody>
      </p:sp>
    </p:spTree>
    <p:extLst>
      <p:ext uri="{BB962C8B-B14F-4D97-AF65-F5344CB8AC3E}">
        <p14:creationId xmlns:p14="http://schemas.microsoft.com/office/powerpoint/2010/main" val="3759044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7E14E-8993-0C8A-6B75-59B2717C3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F018C-0CE1-583B-A9C0-5C9E282D99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BFC46F-CDE9-A18F-1E66-39908EE75A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35F74D-4BEA-B430-4C54-D59AFCE79F74}"/>
              </a:ext>
            </a:extLst>
          </p:cNvPr>
          <p:cNvSpPr>
            <a:spLocks noGrp="1"/>
          </p:cNvSpPr>
          <p:nvPr>
            <p:ph type="sldNum" sz="quarter" idx="10"/>
          </p:nvPr>
        </p:nvSpPr>
        <p:spPr/>
        <p:txBody>
          <a:bodyPr/>
          <a:lstStyle/>
          <a:p>
            <a:fld id="{6A76B06F-A4C4-4379-B8A7-E3C360C9FE2A}" type="slidenum">
              <a:rPr lang="en-US" smtClean="0"/>
              <a:pPr/>
              <a:t>24</a:t>
            </a:fld>
            <a:endParaRPr lang="en-US"/>
          </a:p>
        </p:txBody>
      </p:sp>
    </p:spTree>
    <p:extLst>
      <p:ext uri="{BB962C8B-B14F-4D97-AF65-F5344CB8AC3E}">
        <p14:creationId xmlns:p14="http://schemas.microsoft.com/office/powerpoint/2010/main" val="2292000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BF768-2879-0945-6A8B-27CF0D533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DDE458-5427-ABD3-0E62-C6DAC331194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2C0F72-1538-5D0D-DA86-4DD3CDDDCB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107AD9-748F-6FA3-4E3E-4162F21C4E8A}"/>
              </a:ext>
            </a:extLst>
          </p:cNvPr>
          <p:cNvSpPr>
            <a:spLocks noGrp="1"/>
          </p:cNvSpPr>
          <p:nvPr>
            <p:ph type="sldNum" sz="quarter" idx="10"/>
          </p:nvPr>
        </p:nvSpPr>
        <p:spPr/>
        <p:txBody>
          <a:bodyPr/>
          <a:lstStyle/>
          <a:p>
            <a:fld id="{6A76B06F-A4C4-4379-B8A7-E3C360C9FE2A}" type="slidenum">
              <a:rPr lang="en-US" smtClean="0"/>
              <a:pPr/>
              <a:t>37</a:t>
            </a:fld>
            <a:endParaRPr lang="en-US"/>
          </a:p>
        </p:txBody>
      </p:sp>
    </p:spTree>
    <p:extLst>
      <p:ext uri="{BB962C8B-B14F-4D97-AF65-F5344CB8AC3E}">
        <p14:creationId xmlns:p14="http://schemas.microsoft.com/office/powerpoint/2010/main" val="3178489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E62FD-65E8-5FB2-A63D-E3464D10D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99930D-1BDE-0B5D-FC1D-34A9BD9DEEA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5298A7-79C1-8CB0-BC74-DA7BC264FB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916026-6908-E966-8498-233328CBC9CE}"/>
              </a:ext>
            </a:extLst>
          </p:cNvPr>
          <p:cNvSpPr>
            <a:spLocks noGrp="1"/>
          </p:cNvSpPr>
          <p:nvPr>
            <p:ph type="sldNum" sz="quarter" idx="10"/>
          </p:nvPr>
        </p:nvSpPr>
        <p:spPr/>
        <p:txBody>
          <a:bodyPr/>
          <a:lstStyle/>
          <a:p>
            <a:fld id="{6A76B06F-A4C4-4379-B8A7-E3C360C9FE2A}" type="slidenum">
              <a:rPr lang="en-US" smtClean="0"/>
              <a:pPr/>
              <a:t>38</a:t>
            </a:fld>
            <a:endParaRPr lang="en-US"/>
          </a:p>
        </p:txBody>
      </p:sp>
    </p:spTree>
    <p:extLst>
      <p:ext uri="{BB962C8B-B14F-4D97-AF65-F5344CB8AC3E}">
        <p14:creationId xmlns:p14="http://schemas.microsoft.com/office/powerpoint/2010/main" val="2383423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F3842-0293-74A2-B8CA-E4CBAA431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207A39-FDD6-8675-4822-7D88B8F75F2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703449D-AB9D-F69D-BA53-018AD507BE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6B0771-E556-E4B3-C403-A16B7331314B}"/>
              </a:ext>
            </a:extLst>
          </p:cNvPr>
          <p:cNvSpPr>
            <a:spLocks noGrp="1"/>
          </p:cNvSpPr>
          <p:nvPr>
            <p:ph type="sldNum" sz="quarter" idx="10"/>
          </p:nvPr>
        </p:nvSpPr>
        <p:spPr/>
        <p:txBody>
          <a:bodyPr/>
          <a:lstStyle/>
          <a:p>
            <a:fld id="{6A76B06F-A4C4-4379-B8A7-E3C360C9FE2A}" type="slidenum">
              <a:rPr lang="en-US" smtClean="0"/>
              <a:pPr/>
              <a:t>39</a:t>
            </a:fld>
            <a:endParaRPr lang="en-US"/>
          </a:p>
        </p:txBody>
      </p:sp>
    </p:spTree>
    <p:extLst>
      <p:ext uri="{BB962C8B-B14F-4D97-AF65-F5344CB8AC3E}">
        <p14:creationId xmlns:p14="http://schemas.microsoft.com/office/powerpoint/2010/main" val="2510298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0146D-B010-10F3-8821-8A01FB4FC0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A1466-129E-0008-055E-368D4D20A39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0050CB4-40CD-D55F-7D8C-0B29F04193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D10D17-5F86-F812-3FD4-3489ADE82EE9}"/>
              </a:ext>
            </a:extLst>
          </p:cNvPr>
          <p:cNvSpPr>
            <a:spLocks noGrp="1"/>
          </p:cNvSpPr>
          <p:nvPr>
            <p:ph type="sldNum" sz="quarter" idx="10"/>
          </p:nvPr>
        </p:nvSpPr>
        <p:spPr/>
        <p:txBody>
          <a:bodyPr/>
          <a:lstStyle/>
          <a:p>
            <a:fld id="{6A76B06F-A4C4-4379-B8A7-E3C360C9FE2A}" type="slidenum">
              <a:rPr lang="en-US" smtClean="0"/>
              <a:pPr/>
              <a:t>48</a:t>
            </a:fld>
            <a:endParaRPr lang="en-US"/>
          </a:p>
        </p:txBody>
      </p:sp>
    </p:spTree>
    <p:extLst>
      <p:ext uri="{BB962C8B-B14F-4D97-AF65-F5344CB8AC3E}">
        <p14:creationId xmlns:p14="http://schemas.microsoft.com/office/powerpoint/2010/main" val="2226504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DC6F2-1508-111E-F77D-B60D60728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6ECFC5-EF35-714C-F644-220D01DC40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A431DD3-F4A9-D992-6654-4606133639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0C1644-C9BB-CAA3-0D27-CFE655D79E65}"/>
              </a:ext>
            </a:extLst>
          </p:cNvPr>
          <p:cNvSpPr>
            <a:spLocks noGrp="1"/>
          </p:cNvSpPr>
          <p:nvPr>
            <p:ph type="sldNum" sz="quarter" idx="10"/>
          </p:nvPr>
        </p:nvSpPr>
        <p:spPr/>
        <p:txBody>
          <a:bodyPr/>
          <a:lstStyle/>
          <a:p>
            <a:fld id="{6A76B06F-A4C4-4379-B8A7-E3C360C9FE2A}" type="slidenum">
              <a:rPr lang="en-US" smtClean="0"/>
              <a:pPr/>
              <a:t>65</a:t>
            </a:fld>
            <a:endParaRPr lang="en-US"/>
          </a:p>
        </p:txBody>
      </p:sp>
    </p:spTree>
    <p:extLst>
      <p:ext uri="{BB962C8B-B14F-4D97-AF65-F5344CB8AC3E}">
        <p14:creationId xmlns:p14="http://schemas.microsoft.com/office/powerpoint/2010/main" val="536937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79844-A006-4EE6-1DFF-0736F522E5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3A650-C78A-0E21-1F40-42FEC39318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1AA45B9-08C4-4D68-33A5-310A26DE32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C148B4-3E1E-0AAC-6633-23F0EED1D09D}"/>
              </a:ext>
            </a:extLst>
          </p:cNvPr>
          <p:cNvSpPr>
            <a:spLocks noGrp="1"/>
          </p:cNvSpPr>
          <p:nvPr>
            <p:ph type="sldNum" sz="quarter" idx="10"/>
          </p:nvPr>
        </p:nvSpPr>
        <p:spPr/>
        <p:txBody>
          <a:bodyPr/>
          <a:lstStyle/>
          <a:p>
            <a:fld id="{6A76B06F-A4C4-4379-B8A7-E3C360C9FE2A}" type="slidenum">
              <a:rPr lang="en-US" smtClean="0"/>
              <a:pPr/>
              <a:t>66</a:t>
            </a:fld>
            <a:endParaRPr lang="en-US"/>
          </a:p>
        </p:txBody>
      </p:sp>
    </p:spTree>
    <p:extLst>
      <p:ext uri="{BB962C8B-B14F-4D97-AF65-F5344CB8AC3E}">
        <p14:creationId xmlns:p14="http://schemas.microsoft.com/office/powerpoint/2010/main" val="3134865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76B06F-A4C4-4379-B8A7-E3C360C9FE2A}" type="slidenum">
              <a:rPr lang="en-US" smtClean="0"/>
              <a:pPr/>
              <a:t>90</a:t>
            </a:fld>
            <a:endParaRPr lang="en-US"/>
          </a:p>
        </p:txBody>
      </p:sp>
    </p:spTree>
    <p:extLst>
      <p:ext uri="{BB962C8B-B14F-4D97-AF65-F5344CB8AC3E}">
        <p14:creationId xmlns:p14="http://schemas.microsoft.com/office/powerpoint/2010/main" val="2803196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3EDBC-E1CB-447B-A6CB-199B83D30E55}"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0" indent="0">
              <a:spcBef>
                <a:spcPts val="1500"/>
              </a:spcBef>
              <a:buNone/>
              <a:defRPr sz="2400"/>
            </a:lvl1pPr>
            <a:lvl2pPr marL="461963" indent="-4763">
              <a:spcBef>
                <a:spcPts val="1000"/>
              </a:spcBef>
              <a:buNone/>
              <a:defRPr sz="2400"/>
            </a:lvl2pPr>
            <a:lvl3pPr marL="914400" indent="0">
              <a:spcBef>
                <a:spcPts val="800"/>
              </a:spcBef>
              <a:buNone/>
              <a:defRPr sz="2400"/>
            </a:lvl3pPr>
            <a:lvl4pPr marL="1376363" indent="-3175">
              <a:buNone/>
              <a:defRPr sz="2400"/>
            </a:lvl4pPr>
            <a:lvl5pPr marL="1828800" indent="0">
              <a:buNone/>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3A85E6C-F4B7-4AD9-B1ED-405758048340}"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410A0-A706-4F13-BF64-58113C4E9CAB}"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24FADF-F447-4E26-B962-00197790B4FB}"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3A1F53-4D72-4C45-B9D5-E8FF860BA800}" type="datetime1">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0F973B-7A82-41D8-B415-3A7165D2F9E1}" type="datetime1">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C4DA78-41C2-45EF-912A-AD1352A66385}" type="datetime1">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7AB5EC-A1EA-4B4C-8127-813C8198BD91}"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A199BA-C41E-4203-8A1A-FBA6FE020700}"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A606A-AAA3-4CF0-A5AD-CDB7DB4BC3A1}"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723412-A15C-45A3-8229-867492880CF6}"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30651-BB49-4BDA-A267-083EB78EE007}" type="datetime1">
              <a:rPr lang="en-US" smtClean="0"/>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59B09-23C8-46BA-B508-CE17BADF42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eb.eecs.umich.edu/~nh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thoughtco.com/maslows-hierarchy-of-needs-4582571"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6.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6.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6.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6.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6.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6.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6.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6.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6.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6.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6.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6.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6.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hyperlink" Target="https://time.com/32647/which-professions-have-the-most-psychopaths-the-fewest/"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en.wikiversity.org/wiki/Motivation_and_emotion/Book/2020/Dark_triad_personality_and_emotion"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6.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6.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0"/>
            <a:ext cx="8229600" cy="1905000"/>
          </a:xfrm>
        </p:spPr>
        <p:txBody>
          <a:bodyPr>
            <a:normAutofit fontScale="90000"/>
          </a:bodyPr>
          <a:lstStyle/>
          <a:p>
            <a:r>
              <a:rPr lang="en-US" sz="4000" dirty="0"/>
              <a:t>EECS 498 System Design of a Search Engine</a:t>
            </a:r>
            <a:br>
              <a:rPr lang="en-US" sz="3600" dirty="0"/>
            </a:br>
            <a:r>
              <a:rPr lang="en-US" sz="3100" dirty="0"/>
              <a:t>Winter 2026</a:t>
            </a:r>
            <a:br>
              <a:rPr lang="en-US" sz="4000" dirty="0"/>
            </a:br>
            <a:r>
              <a:rPr lang="en-US" sz="3100" dirty="0"/>
              <a:t>Lecture 22:  Organizational behavior, authority,</a:t>
            </a:r>
            <a:br>
              <a:rPr lang="en-US" sz="3100" dirty="0"/>
            </a:br>
            <a:r>
              <a:rPr lang="en-US" sz="3100" dirty="0"/>
              <a:t> and the legal environment</a:t>
            </a:r>
          </a:p>
        </p:txBody>
      </p:sp>
      <p:sp>
        <p:nvSpPr>
          <p:cNvPr id="6" name="Content Placeholder 2"/>
          <p:cNvSpPr txBox="1">
            <a:spLocks/>
          </p:cNvSpPr>
          <p:nvPr/>
        </p:nvSpPr>
        <p:spPr>
          <a:xfrm>
            <a:off x="1321724" y="3962400"/>
            <a:ext cx="6679276" cy="1143000"/>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ts val="800"/>
              </a:spcBef>
              <a:spcAft>
                <a:spcPts val="0"/>
              </a:spcAft>
              <a:buClrTx/>
              <a:buSzTx/>
              <a:buFont typeface="Arial" pitchFamily="34" charset="0"/>
              <a:buNone/>
              <a:tabLst/>
              <a:defRPr/>
            </a:pPr>
            <a: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t>Nicole Hamilton</a:t>
            </a:r>
            <a:b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hlinkClick r:id="rId3"/>
              </a:rPr>
              <a:t>https://web.eecs.umich.edu/~nham/</a:t>
            </a:r>
            <a:b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lang="en-US" dirty="0">
                <a:solidFill>
                  <a:schemeClr val="tx1">
                    <a:lumMod val="75000"/>
                    <a:lumOff val="25000"/>
                  </a:schemeClr>
                </a:solidFill>
                <a:latin typeface="Verdana" pitchFamily="34" charset="0"/>
                <a:ea typeface="Verdana" pitchFamily="34" charset="0"/>
                <a:cs typeface="Verdana" pitchFamily="34" charset="0"/>
                <a:hlinkClick r:id="rId4"/>
              </a:rPr>
              <a:t>nham@umich.edu</a:t>
            </a:r>
            <a:endPar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Slide Number Placeholder 2">
            <a:extLst>
              <a:ext uri="{FF2B5EF4-FFF2-40B4-BE49-F238E27FC236}">
                <a16:creationId xmlns:a16="http://schemas.microsoft.com/office/drawing/2014/main" id="{5D4A88D4-E583-4E05-A637-56F441D7AECA}"/>
              </a:ext>
            </a:extLst>
          </p:cNvPr>
          <p:cNvSpPr>
            <a:spLocks noGrp="1"/>
          </p:cNvSpPr>
          <p:nvPr>
            <p:ph type="sldNum" sz="quarter" idx="12"/>
          </p:nvPr>
        </p:nvSpPr>
        <p:spPr/>
        <p:txBody>
          <a:bodyPr/>
          <a:lstStyle/>
          <a:p>
            <a:fld id="{F8D59B09-23C8-46BA-B508-CE17BADF421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B5FE-DD2E-4754-A6C9-269E1231C2C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813A76C-1684-4A57-A9C9-558C68BFB0B4}"/>
              </a:ext>
            </a:extLst>
          </p:cNvPr>
          <p:cNvSpPr>
            <a:spLocks noGrp="1"/>
          </p:cNvSpPr>
          <p:nvPr>
            <p:ph idx="1"/>
          </p:nvPr>
        </p:nvSpPr>
        <p:spPr/>
        <p:txBody>
          <a:bodyPr>
            <a:normAutofit/>
          </a:bodyPr>
          <a:lstStyle/>
          <a:p>
            <a:pPr marL="514350" indent="-514350">
              <a:buFont typeface="+mj-lt"/>
              <a:buAutoNum type="arabicPeriod"/>
            </a:pPr>
            <a:r>
              <a:rPr lang="en-US" dirty="0"/>
              <a:t>details</a:t>
            </a:r>
          </a:p>
          <a:p>
            <a:pPr marL="514350" indent="-514350">
              <a:buFont typeface="+mj-lt"/>
              <a:buAutoNum type="arabicPeriod"/>
            </a:pPr>
            <a:r>
              <a:rPr lang="en-US" dirty="0"/>
              <a:t>organizational behavior</a:t>
            </a:r>
          </a:p>
          <a:p>
            <a:pPr marL="514350" indent="-514350">
              <a:buFont typeface="+mj-lt"/>
              <a:buAutoNum type="arabicPeriod"/>
            </a:pPr>
            <a:r>
              <a:rPr lang="en-US" dirty="0"/>
              <a:t>legitimacy of authority</a:t>
            </a:r>
          </a:p>
          <a:p>
            <a:pPr marL="514350" indent="-514350">
              <a:buFont typeface="+mj-lt"/>
              <a:buAutoNum type="arabicPeriod"/>
            </a:pPr>
            <a:r>
              <a:rPr lang="en-US" dirty="0"/>
              <a:t>getting people to do stuff</a:t>
            </a:r>
          </a:p>
          <a:p>
            <a:pPr marL="514350" indent="-514350">
              <a:buFont typeface="+mj-lt"/>
              <a:buAutoNum type="arabicPeriod"/>
            </a:pPr>
            <a:r>
              <a:rPr lang="en-US" dirty="0"/>
              <a:t>leadership styles</a:t>
            </a:r>
          </a:p>
          <a:p>
            <a:pPr marL="514350" indent="-514350">
              <a:buFont typeface="+mj-lt"/>
              <a:buAutoNum type="arabicPeriod"/>
            </a:pPr>
            <a:r>
              <a:rPr lang="en-US" dirty="0"/>
              <a:t>the legal environment</a:t>
            </a:r>
          </a:p>
          <a:p>
            <a:pPr marL="514350" indent="-514350">
              <a:buFont typeface="+mj-lt"/>
              <a:buAutoNum type="arabicPeriod"/>
            </a:pPr>
            <a:r>
              <a:rPr lang="en-US" dirty="0"/>
              <a:t>Vamika’s quandary</a:t>
            </a:r>
          </a:p>
          <a:p>
            <a:endParaRPr lang="en-US" dirty="0"/>
          </a:p>
        </p:txBody>
      </p:sp>
      <p:sp>
        <p:nvSpPr>
          <p:cNvPr id="4" name="Slide Number Placeholder 3">
            <a:extLst>
              <a:ext uri="{FF2B5EF4-FFF2-40B4-BE49-F238E27FC236}">
                <a16:creationId xmlns:a16="http://schemas.microsoft.com/office/drawing/2014/main" id="{F327DB72-3890-4F13-9D58-D58633679DDF}"/>
              </a:ext>
            </a:extLst>
          </p:cNvPr>
          <p:cNvSpPr>
            <a:spLocks noGrp="1"/>
          </p:cNvSpPr>
          <p:nvPr>
            <p:ph type="sldNum" sz="quarter" idx="12"/>
          </p:nvPr>
        </p:nvSpPr>
        <p:spPr/>
        <p:txBody>
          <a:bodyPr/>
          <a:lstStyle/>
          <a:p>
            <a:fld id="{F8D59B09-23C8-46BA-B508-CE17BADF421E}" type="slidenum">
              <a:rPr lang="en-US" smtClean="0"/>
              <a:pPr/>
              <a:t>2</a:t>
            </a:fld>
            <a:endParaRPr lang="en-US"/>
          </a:p>
        </p:txBody>
      </p:sp>
    </p:spTree>
    <p:extLst>
      <p:ext uri="{BB962C8B-B14F-4D97-AF65-F5344CB8AC3E}">
        <p14:creationId xmlns:p14="http://schemas.microsoft.com/office/powerpoint/2010/main" val="110707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E1B3D-B9BD-932A-6C21-3D3845BE0B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95908E-C2E3-CAF4-6658-4FEB279FD3C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820B3A9-8269-C46F-CB99-CB17FE96482B}"/>
              </a:ext>
            </a:extLst>
          </p:cNvPr>
          <p:cNvSpPr>
            <a:spLocks noGrp="1"/>
          </p:cNvSpPr>
          <p:nvPr>
            <p:ph idx="1"/>
          </p:nvPr>
        </p:nvSpPr>
        <p:spPr/>
        <p:txBody>
          <a:bodyPr>
            <a:normAutofit/>
          </a:bodyPr>
          <a:lstStyle/>
          <a:p>
            <a:pPr marL="514350" indent="-514350">
              <a:buFont typeface="+mj-lt"/>
              <a:buAutoNum type="arabicPeriod"/>
            </a:pPr>
            <a:r>
              <a:rPr lang="en-US" dirty="0">
                <a:solidFill>
                  <a:srgbClr val="C00000"/>
                </a:solidFill>
              </a:rPr>
              <a:t>details</a:t>
            </a:r>
          </a:p>
          <a:p>
            <a:pPr marL="514350" indent="-514350">
              <a:buFont typeface="+mj-lt"/>
              <a:buAutoNum type="arabicPeriod"/>
            </a:pPr>
            <a:r>
              <a:rPr lang="en-US" dirty="0"/>
              <a:t>organizational behavior</a:t>
            </a:r>
          </a:p>
          <a:p>
            <a:pPr marL="514350" indent="-514350">
              <a:buFont typeface="+mj-lt"/>
              <a:buAutoNum type="arabicPeriod"/>
            </a:pPr>
            <a:r>
              <a:rPr lang="en-US" dirty="0"/>
              <a:t>legitimacy of authority</a:t>
            </a:r>
          </a:p>
          <a:p>
            <a:pPr marL="514350" indent="-514350">
              <a:buFont typeface="+mj-lt"/>
              <a:buAutoNum type="arabicPeriod"/>
            </a:pPr>
            <a:r>
              <a:rPr lang="en-US" dirty="0"/>
              <a:t>getting people to do stuff</a:t>
            </a:r>
          </a:p>
          <a:p>
            <a:pPr marL="514350" indent="-514350">
              <a:buFont typeface="+mj-lt"/>
              <a:buAutoNum type="arabicPeriod"/>
            </a:pPr>
            <a:r>
              <a:rPr lang="en-US" dirty="0"/>
              <a:t>leadership styles</a:t>
            </a:r>
          </a:p>
          <a:p>
            <a:pPr marL="514350" indent="-514350">
              <a:buFont typeface="+mj-lt"/>
              <a:buAutoNum type="arabicPeriod"/>
            </a:pPr>
            <a:r>
              <a:rPr lang="en-US" dirty="0"/>
              <a:t>the legal environment</a:t>
            </a:r>
          </a:p>
          <a:p>
            <a:pPr marL="514350" indent="-514350">
              <a:buFont typeface="+mj-lt"/>
              <a:buAutoNum type="arabicPeriod"/>
            </a:pPr>
            <a:r>
              <a:rPr lang="en-US" dirty="0"/>
              <a:t>Vamika’s quandary</a:t>
            </a:r>
          </a:p>
          <a:p>
            <a:endParaRPr lang="en-US" dirty="0"/>
          </a:p>
        </p:txBody>
      </p:sp>
      <p:sp>
        <p:nvSpPr>
          <p:cNvPr id="4" name="Slide Number Placeholder 3">
            <a:extLst>
              <a:ext uri="{FF2B5EF4-FFF2-40B4-BE49-F238E27FC236}">
                <a16:creationId xmlns:a16="http://schemas.microsoft.com/office/drawing/2014/main" id="{DA80088E-2BC9-345B-1756-212EEC5840ED}"/>
              </a:ext>
            </a:extLst>
          </p:cNvPr>
          <p:cNvSpPr>
            <a:spLocks noGrp="1"/>
          </p:cNvSpPr>
          <p:nvPr>
            <p:ph type="sldNum" sz="quarter" idx="12"/>
          </p:nvPr>
        </p:nvSpPr>
        <p:spPr/>
        <p:txBody>
          <a:bodyPr/>
          <a:lstStyle/>
          <a:p>
            <a:fld id="{F8D59B09-23C8-46BA-B508-CE17BADF421E}" type="slidenum">
              <a:rPr lang="en-US" smtClean="0"/>
              <a:pPr/>
              <a:t>3</a:t>
            </a:fld>
            <a:endParaRPr lang="en-US"/>
          </a:p>
        </p:txBody>
      </p:sp>
    </p:spTree>
    <p:extLst>
      <p:ext uri="{BB962C8B-B14F-4D97-AF65-F5344CB8AC3E}">
        <p14:creationId xmlns:p14="http://schemas.microsoft.com/office/powerpoint/2010/main" val="373825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2B953-896A-84E0-E6EE-A53CE1754F06}"/>
              </a:ext>
            </a:extLst>
          </p:cNvPr>
          <p:cNvSpPr>
            <a:spLocks noGrp="1"/>
          </p:cNvSpPr>
          <p:nvPr>
            <p:ph type="title"/>
          </p:nvPr>
        </p:nvSpPr>
        <p:spPr/>
        <p:txBody>
          <a:bodyPr/>
          <a:lstStyle/>
          <a:p>
            <a:r>
              <a:rPr lang="en-US" dirty="0"/>
              <a:t>details</a:t>
            </a:r>
          </a:p>
        </p:txBody>
      </p:sp>
      <p:sp>
        <p:nvSpPr>
          <p:cNvPr id="3" name="Content Placeholder 2">
            <a:extLst>
              <a:ext uri="{FF2B5EF4-FFF2-40B4-BE49-F238E27FC236}">
                <a16:creationId xmlns:a16="http://schemas.microsoft.com/office/drawing/2014/main" id="{0295D061-BAB6-C1A4-30C5-26AB7DB23651}"/>
              </a:ext>
            </a:extLst>
          </p:cNvPr>
          <p:cNvSpPr>
            <a:spLocks noGrp="1"/>
          </p:cNvSpPr>
          <p:nvPr>
            <p:ph idx="1"/>
          </p:nvPr>
        </p:nvSpPr>
        <p:spPr/>
        <p:txBody>
          <a:bodyPr/>
          <a:lstStyle/>
          <a:p>
            <a:r>
              <a:rPr lang="en-US" dirty="0"/>
              <a:t>Nothing new.</a:t>
            </a:r>
          </a:p>
        </p:txBody>
      </p:sp>
      <p:sp>
        <p:nvSpPr>
          <p:cNvPr id="4" name="Slide Number Placeholder 3">
            <a:extLst>
              <a:ext uri="{FF2B5EF4-FFF2-40B4-BE49-F238E27FC236}">
                <a16:creationId xmlns:a16="http://schemas.microsoft.com/office/drawing/2014/main" id="{9C009308-C69E-0C39-60AF-4E004D1A88EE}"/>
              </a:ext>
            </a:extLst>
          </p:cNvPr>
          <p:cNvSpPr>
            <a:spLocks noGrp="1"/>
          </p:cNvSpPr>
          <p:nvPr>
            <p:ph type="sldNum" sz="quarter" idx="12"/>
          </p:nvPr>
        </p:nvSpPr>
        <p:spPr/>
        <p:txBody>
          <a:bodyPr/>
          <a:lstStyle/>
          <a:p>
            <a:fld id="{F8D59B09-23C8-46BA-B508-CE17BADF421E}" type="slidenum">
              <a:rPr lang="en-US" smtClean="0"/>
              <a:pPr/>
              <a:t>4</a:t>
            </a:fld>
            <a:endParaRPr lang="en-US"/>
          </a:p>
        </p:txBody>
      </p:sp>
    </p:spTree>
    <p:extLst>
      <p:ext uri="{BB962C8B-B14F-4D97-AF65-F5344CB8AC3E}">
        <p14:creationId xmlns:p14="http://schemas.microsoft.com/office/powerpoint/2010/main" val="1863728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ADDFA-5428-EB8F-637A-DE87DC1B05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B61CD1-43B9-407F-AAD8-BB82C3381071}"/>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53C0D81-3ED2-8D1A-896E-3A6DBB9BA2FB}"/>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rgbClr val="C00000"/>
                </a:solidFill>
              </a:rPr>
              <a:t>organizational behavior</a:t>
            </a:r>
          </a:p>
          <a:p>
            <a:pPr marL="514350" indent="-514350">
              <a:buFont typeface="+mj-lt"/>
              <a:buAutoNum type="arabicPeriod"/>
            </a:pPr>
            <a:r>
              <a:rPr lang="en-US" dirty="0"/>
              <a:t>legitimacy of authority</a:t>
            </a:r>
          </a:p>
          <a:p>
            <a:pPr marL="514350" indent="-514350">
              <a:buFont typeface="+mj-lt"/>
              <a:buAutoNum type="arabicPeriod"/>
            </a:pPr>
            <a:r>
              <a:rPr lang="en-US" dirty="0"/>
              <a:t>getting people to do stuff</a:t>
            </a:r>
          </a:p>
          <a:p>
            <a:pPr marL="514350" indent="-514350">
              <a:buFont typeface="+mj-lt"/>
              <a:buAutoNum type="arabicPeriod"/>
            </a:pPr>
            <a:r>
              <a:rPr lang="en-US" dirty="0"/>
              <a:t>leadership styles</a:t>
            </a:r>
          </a:p>
          <a:p>
            <a:pPr marL="514350" indent="-514350">
              <a:buFont typeface="+mj-lt"/>
              <a:buAutoNum type="arabicPeriod"/>
            </a:pPr>
            <a:r>
              <a:rPr lang="en-US" dirty="0"/>
              <a:t>the legal environment</a:t>
            </a:r>
          </a:p>
          <a:p>
            <a:pPr marL="514350" indent="-514350">
              <a:buFont typeface="+mj-lt"/>
              <a:buAutoNum type="arabicPeriod"/>
            </a:pPr>
            <a:r>
              <a:rPr lang="en-US" dirty="0"/>
              <a:t>Vamika’s quandary</a:t>
            </a:r>
          </a:p>
          <a:p>
            <a:endParaRPr lang="en-US" dirty="0"/>
          </a:p>
        </p:txBody>
      </p:sp>
      <p:sp>
        <p:nvSpPr>
          <p:cNvPr id="4" name="Slide Number Placeholder 3">
            <a:extLst>
              <a:ext uri="{FF2B5EF4-FFF2-40B4-BE49-F238E27FC236}">
                <a16:creationId xmlns:a16="http://schemas.microsoft.com/office/drawing/2014/main" id="{A6ABBBA8-121C-9391-5A32-997FB2625FAE}"/>
              </a:ext>
            </a:extLst>
          </p:cNvPr>
          <p:cNvSpPr>
            <a:spLocks noGrp="1"/>
          </p:cNvSpPr>
          <p:nvPr>
            <p:ph type="sldNum" sz="quarter" idx="12"/>
          </p:nvPr>
        </p:nvSpPr>
        <p:spPr/>
        <p:txBody>
          <a:bodyPr/>
          <a:lstStyle/>
          <a:p>
            <a:fld id="{F8D59B09-23C8-46BA-B508-CE17BADF421E}" type="slidenum">
              <a:rPr lang="en-US" smtClean="0"/>
              <a:pPr/>
              <a:t>5</a:t>
            </a:fld>
            <a:endParaRPr lang="en-US"/>
          </a:p>
        </p:txBody>
      </p:sp>
    </p:spTree>
    <p:extLst>
      <p:ext uri="{BB962C8B-B14F-4D97-AF65-F5344CB8AC3E}">
        <p14:creationId xmlns:p14="http://schemas.microsoft.com/office/powerpoint/2010/main" val="2813674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956B1-EB3E-9064-E2AE-190E4A64521F}"/>
              </a:ext>
            </a:extLst>
          </p:cNvPr>
          <p:cNvSpPr>
            <a:spLocks noGrp="1"/>
          </p:cNvSpPr>
          <p:nvPr>
            <p:ph type="title"/>
          </p:nvPr>
        </p:nvSpPr>
        <p:spPr/>
        <p:txBody>
          <a:bodyPr/>
          <a:lstStyle/>
          <a:p>
            <a:r>
              <a:rPr lang="en-US" dirty="0"/>
              <a:t>OB</a:t>
            </a:r>
          </a:p>
        </p:txBody>
      </p:sp>
      <p:sp>
        <p:nvSpPr>
          <p:cNvPr id="3" name="Content Placeholder 2">
            <a:extLst>
              <a:ext uri="{FF2B5EF4-FFF2-40B4-BE49-F238E27FC236}">
                <a16:creationId xmlns:a16="http://schemas.microsoft.com/office/drawing/2014/main" id="{DA18A28B-16C0-F30C-F8CE-927CE9D44D94}"/>
              </a:ext>
            </a:extLst>
          </p:cNvPr>
          <p:cNvSpPr>
            <a:spLocks noGrp="1"/>
          </p:cNvSpPr>
          <p:nvPr>
            <p:ph idx="1"/>
          </p:nvPr>
        </p:nvSpPr>
        <p:spPr/>
        <p:txBody>
          <a:bodyPr/>
          <a:lstStyle/>
          <a:p>
            <a:r>
              <a:rPr lang="en-US" dirty="0"/>
              <a:t>Organizational behavior (OB) deals with how people behave in organizations, how they organize into hierarchical and other structures, how they establish authority and motivate members to set and achieve their goals.</a:t>
            </a:r>
          </a:p>
        </p:txBody>
      </p:sp>
      <p:sp>
        <p:nvSpPr>
          <p:cNvPr id="4" name="Slide Number Placeholder 3">
            <a:extLst>
              <a:ext uri="{FF2B5EF4-FFF2-40B4-BE49-F238E27FC236}">
                <a16:creationId xmlns:a16="http://schemas.microsoft.com/office/drawing/2014/main" id="{0922FF20-F5E3-8B9E-04AD-E64602FF0087}"/>
              </a:ext>
            </a:extLst>
          </p:cNvPr>
          <p:cNvSpPr>
            <a:spLocks noGrp="1"/>
          </p:cNvSpPr>
          <p:nvPr>
            <p:ph type="sldNum" sz="quarter" idx="12"/>
          </p:nvPr>
        </p:nvSpPr>
        <p:spPr/>
        <p:txBody>
          <a:bodyPr/>
          <a:lstStyle/>
          <a:p>
            <a:fld id="{F8D59B09-23C8-46BA-B508-CE17BADF421E}" type="slidenum">
              <a:rPr lang="en-US" smtClean="0"/>
              <a:pPr/>
              <a:t>6</a:t>
            </a:fld>
            <a:endParaRPr lang="en-US"/>
          </a:p>
        </p:txBody>
      </p:sp>
    </p:spTree>
    <p:extLst>
      <p:ext uri="{BB962C8B-B14F-4D97-AF65-F5344CB8AC3E}">
        <p14:creationId xmlns:p14="http://schemas.microsoft.com/office/powerpoint/2010/main" val="3760873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260E5-969C-4432-8CB8-A2E297D4CABD}"/>
              </a:ext>
            </a:extLst>
          </p:cNvPr>
          <p:cNvSpPr>
            <a:spLocks noGrp="1"/>
          </p:cNvSpPr>
          <p:nvPr>
            <p:ph type="title"/>
          </p:nvPr>
        </p:nvSpPr>
        <p:spPr/>
        <p:txBody>
          <a:bodyPr/>
          <a:lstStyle/>
          <a:p>
            <a:r>
              <a:rPr lang="en-US" dirty="0"/>
              <a:t>groups vs organizations</a:t>
            </a:r>
          </a:p>
        </p:txBody>
      </p:sp>
      <p:sp>
        <p:nvSpPr>
          <p:cNvPr id="3" name="Content Placeholder 2">
            <a:extLst>
              <a:ext uri="{FF2B5EF4-FFF2-40B4-BE49-F238E27FC236}">
                <a16:creationId xmlns:a16="http://schemas.microsoft.com/office/drawing/2014/main" id="{84E0B94C-8D9D-81BD-3F8F-A2993269A085}"/>
              </a:ext>
            </a:extLst>
          </p:cNvPr>
          <p:cNvSpPr>
            <a:spLocks noGrp="1"/>
          </p:cNvSpPr>
          <p:nvPr>
            <p:ph idx="1"/>
          </p:nvPr>
        </p:nvSpPr>
        <p:spPr/>
        <p:txBody>
          <a:bodyPr/>
          <a:lstStyle/>
          <a:p>
            <a:r>
              <a:rPr lang="en-US" dirty="0"/>
              <a:t>Lots of groups are ad hoc, just whoever shows up.</a:t>
            </a:r>
          </a:p>
          <a:p>
            <a:r>
              <a:rPr lang="en-US" dirty="0"/>
              <a:t>May or may not have leaders.</a:t>
            </a:r>
          </a:p>
          <a:p>
            <a:r>
              <a:rPr lang="en-US" dirty="0"/>
              <a:t>May or may not have any organization.</a:t>
            </a:r>
          </a:p>
          <a:p>
            <a:endParaRPr lang="en-US" dirty="0"/>
          </a:p>
          <a:p>
            <a:r>
              <a:rPr lang="en-US" dirty="0"/>
              <a:t>But business organizations choose their members, they have leaders, and they organize into reporting structures.</a:t>
            </a:r>
          </a:p>
          <a:p>
            <a:endParaRPr lang="en-US" dirty="0"/>
          </a:p>
          <a:p>
            <a:endParaRPr lang="en-US" dirty="0"/>
          </a:p>
        </p:txBody>
      </p:sp>
      <p:sp>
        <p:nvSpPr>
          <p:cNvPr id="4" name="Slide Number Placeholder 3">
            <a:extLst>
              <a:ext uri="{FF2B5EF4-FFF2-40B4-BE49-F238E27FC236}">
                <a16:creationId xmlns:a16="http://schemas.microsoft.com/office/drawing/2014/main" id="{F6B0FA81-9348-8C10-671C-8566DC77FA05}"/>
              </a:ext>
            </a:extLst>
          </p:cNvPr>
          <p:cNvSpPr>
            <a:spLocks noGrp="1"/>
          </p:cNvSpPr>
          <p:nvPr>
            <p:ph type="sldNum" sz="quarter" idx="12"/>
          </p:nvPr>
        </p:nvSpPr>
        <p:spPr/>
        <p:txBody>
          <a:bodyPr/>
          <a:lstStyle/>
          <a:p>
            <a:fld id="{F8D59B09-23C8-46BA-B508-CE17BADF421E}" type="slidenum">
              <a:rPr lang="en-US" smtClean="0"/>
              <a:pPr/>
              <a:t>7</a:t>
            </a:fld>
            <a:endParaRPr lang="en-US"/>
          </a:p>
        </p:txBody>
      </p:sp>
    </p:spTree>
    <p:extLst>
      <p:ext uri="{BB962C8B-B14F-4D97-AF65-F5344CB8AC3E}">
        <p14:creationId xmlns:p14="http://schemas.microsoft.com/office/powerpoint/2010/main" val="1354592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6D48E-57B2-40B4-817C-8C1E7EA34B21}"/>
              </a:ext>
            </a:extLst>
          </p:cNvPr>
          <p:cNvSpPr>
            <a:spLocks noGrp="1"/>
          </p:cNvSpPr>
          <p:nvPr>
            <p:ph type="title"/>
          </p:nvPr>
        </p:nvSpPr>
        <p:spPr/>
        <p:txBody>
          <a:bodyPr/>
          <a:lstStyle/>
          <a:p>
            <a:r>
              <a:rPr lang="en-US" dirty="0"/>
              <a:t>business organizations</a:t>
            </a:r>
          </a:p>
        </p:txBody>
      </p:sp>
      <p:sp>
        <p:nvSpPr>
          <p:cNvPr id="3" name="Content Placeholder 2">
            <a:extLst>
              <a:ext uri="{FF2B5EF4-FFF2-40B4-BE49-F238E27FC236}">
                <a16:creationId xmlns:a16="http://schemas.microsoft.com/office/drawing/2014/main" id="{88F04F8C-89C5-0235-14AB-1FB338A54275}"/>
              </a:ext>
            </a:extLst>
          </p:cNvPr>
          <p:cNvSpPr>
            <a:spLocks noGrp="1"/>
          </p:cNvSpPr>
          <p:nvPr>
            <p:ph idx="1"/>
          </p:nvPr>
        </p:nvSpPr>
        <p:spPr/>
        <p:txBody>
          <a:bodyPr/>
          <a:lstStyle/>
          <a:p>
            <a:r>
              <a:rPr lang="en-US" dirty="0"/>
              <a:t>The usual purpose of any business organization is to:</a:t>
            </a:r>
          </a:p>
          <a:p>
            <a:endParaRPr lang="en-US" dirty="0"/>
          </a:p>
          <a:p>
            <a:r>
              <a:rPr lang="en-US" dirty="0"/>
              <a:t>Establish who is responsible for what and to whom</a:t>
            </a:r>
          </a:p>
          <a:p>
            <a:r>
              <a:rPr lang="en-US" dirty="0"/>
              <a:t>Define roles and responsibilities</a:t>
            </a:r>
          </a:p>
          <a:p>
            <a:r>
              <a:rPr lang="en-US" dirty="0"/>
              <a:t>Establish control mechanisms and policies</a:t>
            </a:r>
          </a:p>
        </p:txBody>
      </p:sp>
      <p:sp>
        <p:nvSpPr>
          <p:cNvPr id="4" name="Slide Number Placeholder 3">
            <a:extLst>
              <a:ext uri="{FF2B5EF4-FFF2-40B4-BE49-F238E27FC236}">
                <a16:creationId xmlns:a16="http://schemas.microsoft.com/office/drawing/2014/main" id="{C56BF415-AA56-5B84-B026-508DAC11C358}"/>
              </a:ext>
            </a:extLst>
          </p:cNvPr>
          <p:cNvSpPr>
            <a:spLocks noGrp="1"/>
          </p:cNvSpPr>
          <p:nvPr>
            <p:ph type="sldNum" sz="quarter" idx="12"/>
          </p:nvPr>
        </p:nvSpPr>
        <p:spPr/>
        <p:txBody>
          <a:bodyPr/>
          <a:lstStyle/>
          <a:p>
            <a:fld id="{F8D59B09-23C8-46BA-B508-CE17BADF421E}" type="slidenum">
              <a:rPr lang="en-US" smtClean="0"/>
              <a:pPr/>
              <a:t>8</a:t>
            </a:fld>
            <a:endParaRPr lang="en-US"/>
          </a:p>
        </p:txBody>
      </p:sp>
    </p:spTree>
    <p:extLst>
      <p:ext uri="{BB962C8B-B14F-4D97-AF65-F5344CB8AC3E}">
        <p14:creationId xmlns:p14="http://schemas.microsoft.com/office/powerpoint/2010/main" val="464827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1FEB-3263-0117-E5F1-CAC1F4D7D1C7}"/>
              </a:ext>
            </a:extLst>
          </p:cNvPr>
          <p:cNvSpPr>
            <a:spLocks noGrp="1"/>
          </p:cNvSpPr>
          <p:nvPr>
            <p:ph type="title"/>
          </p:nvPr>
        </p:nvSpPr>
        <p:spPr/>
        <p:txBody>
          <a:bodyPr/>
          <a:lstStyle/>
          <a:p>
            <a:r>
              <a:rPr lang="en-US" dirty="0"/>
              <a:t>simplest organization</a:t>
            </a:r>
          </a:p>
        </p:txBody>
      </p:sp>
      <p:sp>
        <p:nvSpPr>
          <p:cNvPr id="3" name="Content Placeholder 2">
            <a:extLst>
              <a:ext uri="{FF2B5EF4-FFF2-40B4-BE49-F238E27FC236}">
                <a16:creationId xmlns:a16="http://schemas.microsoft.com/office/drawing/2014/main" id="{CBC37087-3936-1FE0-BFB7-974FCF0F16A6}"/>
              </a:ext>
            </a:extLst>
          </p:cNvPr>
          <p:cNvSpPr>
            <a:spLocks noGrp="1"/>
          </p:cNvSpPr>
          <p:nvPr>
            <p:ph idx="1"/>
          </p:nvPr>
        </p:nvSpPr>
        <p:spPr>
          <a:xfrm>
            <a:off x="457200" y="1346202"/>
            <a:ext cx="8128747" cy="994432"/>
          </a:xfrm>
        </p:spPr>
        <p:txBody>
          <a:bodyPr>
            <a:normAutofit/>
          </a:bodyPr>
          <a:lstStyle/>
          <a:p>
            <a:r>
              <a:rPr lang="en-US" sz="2000" dirty="0"/>
              <a:t>Consider a small business with a few employees.</a:t>
            </a:r>
          </a:p>
          <a:p>
            <a:r>
              <a:rPr lang="en-US" sz="2000" dirty="0"/>
              <a:t>The reporting relationships are shown on an org chart.</a:t>
            </a:r>
          </a:p>
        </p:txBody>
      </p:sp>
      <p:sp>
        <p:nvSpPr>
          <p:cNvPr id="4" name="Slide Number Placeholder 3">
            <a:extLst>
              <a:ext uri="{FF2B5EF4-FFF2-40B4-BE49-F238E27FC236}">
                <a16:creationId xmlns:a16="http://schemas.microsoft.com/office/drawing/2014/main" id="{7B4142F7-2CBD-D947-69AB-E65C2848D86B}"/>
              </a:ext>
            </a:extLst>
          </p:cNvPr>
          <p:cNvSpPr>
            <a:spLocks noGrp="1"/>
          </p:cNvSpPr>
          <p:nvPr>
            <p:ph type="sldNum" sz="quarter" idx="12"/>
          </p:nvPr>
        </p:nvSpPr>
        <p:spPr>
          <a:xfrm>
            <a:off x="6553200" y="6400797"/>
            <a:ext cx="2133600" cy="365125"/>
          </a:xfrm>
        </p:spPr>
        <p:txBody>
          <a:bodyPr/>
          <a:lstStyle/>
          <a:p>
            <a:fld id="{F8D59B09-23C8-46BA-B508-CE17BADF421E}" type="slidenum">
              <a:rPr lang="en-US" smtClean="0"/>
              <a:pPr/>
              <a:t>9</a:t>
            </a:fld>
            <a:endParaRPr lang="en-US"/>
          </a:p>
        </p:txBody>
      </p:sp>
      <p:graphicFrame>
        <p:nvGraphicFramePr>
          <p:cNvPr id="7" name="Diagram 6">
            <a:extLst>
              <a:ext uri="{FF2B5EF4-FFF2-40B4-BE49-F238E27FC236}">
                <a16:creationId xmlns:a16="http://schemas.microsoft.com/office/drawing/2014/main" id="{53D78336-4677-07A0-7E8C-DB2B98EE2049}"/>
              </a:ext>
            </a:extLst>
          </p:cNvPr>
          <p:cNvGraphicFramePr/>
          <p:nvPr/>
        </p:nvGraphicFramePr>
        <p:xfrm>
          <a:off x="1281953" y="1752227"/>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8446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1FEB-3263-0117-E5F1-CAC1F4D7D1C7}"/>
              </a:ext>
            </a:extLst>
          </p:cNvPr>
          <p:cNvSpPr>
            <a:spLocks noGrp="1"/>
          </p:cNvSpPr>
          <p:nvPr>
            <p:ph type="title"/>
          </p:nvPr>
        </p:nvSpPr>
        <p:spPr>
          <a:xfrm>
            <a:off x="467474" y="274640"/>
            <a:ext cx="8229600" cy="902229"/>
          </a:xfrm>
        </p:spPr>
        <p:txBody>
          <a:bodyPr/>
          <a:lstStyle/>
          <a:p>
            <a:r>
              <a:rPr lang="en-US" dirty="0"/>
              <a:t>simplest organization</a:t>
            </a:r>
          </a:p>
        </p:txBody>
      </p:sp>
      <p:sp>
        <p:nvSpPr>
          <p:cNvPr id="3" name="Content Placeholder 2">
            <a:extLst>
              <a:ext uri="{FF2B5EF4-FFF2-40B4-BE49-F238E27FC236}">
                <a16:creationId xmlns:a16="http://schemas.microsoft.com/office/drawing/2014/main" id="{CBC37087-3936-1FE0-BFB7-974FCF0F16A6}"/>
              </a:ext>
            </a:extLst>
          </p:cNvPr>
          <p:cNvSpPr>
            <a:spLocks noGrp="1"/>
          </p:cNvSpPr>
          <p:nvPr>
            <p:ph idx="1"/>
          </p:nvPr>
        </p:nvSpPr>
        <p:spPr>
          <a:xfrm>
            <a:off x="457200" y="1346202"/>
            <a:ext cx="8128747" cy="1366176"/>
          </a:xfrm>
        </p:spPr>
        <p:txBody>
          <a:bodyPr>
            <a:noAutofit/>
          </a:bodyPr>
          <a:lstStyle/>
          <a:p>
            <a:r>
              <a:rPr lang="en-US" sz="2000" dirty="0"/>
              <a:t>Even the simplest organizations typically involve breaking up the work between people with different jobs.</a:t>
            </a:r>
          </a:p>
          <a:p>
            <a:r>
              <a:rPr lang="en-US" sz="2000" dirty="0"/>
              <a:t>Consider a restaurant.</a:t>
            </a:r>
          </a:p>
        </p:txBody>
      </p:sp>
      <p:sp>
        <p:nvSpPr>
          <p:cNvPr id="4" name="Slide Number Placeholder 3">
            <a:extLst>
              <a:ext uri="{FF2B5EF4-FFF2-40B4-BE49-F238E27FC236}">
                <a16:creationId xmlns:a16="http://schemas.microsoft.com/office/drawing/2014/main" id="{7B4142F7-2CBD-D947-69AB-E65C2848D86B}"/>
              </a:ext>
            </a:extLst>
          </p:cNvPr>
          <p:cNvSpPr>
            <a:spLocks noGrp="1"/>
          </p:cNvSpPr>
          <p:nvPr>
            <p:ph type="sldNum" sz="quarter" idx="12"/>
          </p:nvPr>
        </p:nvSpPr>
        <p:spPr/>
        <p:txBody>
          <a:bodyPr/>
          <a:lstStyle/>
          <a:p>
            <a:fld id="{F8D59B09-23C8-46BA-B508-CE17BADF421E}" type="slidenum">
              <a:rPr lang="en-US" smtClean="0"/>
              <a:pPr/>
              <a:t>10</a:t>
            </a:fld>
            <a:endParaRPr lang="en-US"/>
          </a:p>
        </p:txBody>
      </p:sp>
      <p:graphicFrame>
        <p:nvGraphicFramePr>
          <p:cNvPr id="7" name="Diagram 6">
            <a:extLst>
              <a:ext uri="{FF2B5EF4-FFF2-40B4-BE49-F238E27FC236}">
                <a16:creationId xmlns:a16="http://schemas.microsoft.com/office/drawing/2014/main" id="{53D78336-4677-07A0-7E8C-DB2B98EE2049}"/>
              </a:ext>
            </a:extLst>
          </p:cNvPr>
          <p:cNvGraphicFramePr/>
          <p:nvPr/>
        </p:nvGraphicFramePr>
        <p:xfrm>
          <a:off x="457200" y="2593021"/>
          <a:ext cx="8229600" cy="3622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3002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1FEB-3263-0117-E5F1-CAC1F4D7D1C7}"/>
              </a:ext>
            </a:extLst>
          </p:cNvPr>
          <p:cNvSpPr>
            <a:spLocks noGrp="1"/>
          </p:cNvSpPr>
          <p:nvPr>
            <p:ph type="title"/>
          </p:nvPr>
        </p:nvSpPr>
        <p:spPr>
          <a:xfrm>
            <a:off x="467474" y="274640"/>
            <a:ext cx="8229600" cy="902229"/>
          </a:xfrm>
        </p:spPr>
        <p:txBody>
          <a:bodyPr/>
          <a:lstStyle/>
          <a:p>
            <a:r>
              <a:rPr lang="en-US" dirty="0"/>
              <a:t>span of control</a:t>
            </a:r>
          </a:p>
        </p:txBody>
      </p:sp>
      <p:sp>
        <p:nvSpPr>
          <p:cNvPr id="3" name="Content Placeholder 2">
            <a:extLst>
              <a:ext uri="{FF2B5EF4-FFF2-40B4-BE49-F238E27FC236}">
                <a16:creationId xmlns:a16="http://schemas.microsoft.com/office/drawing/2014/main" id="{CBC37087-3936-1FE0-BFB7-974FCF0F16A6}"/>
              </a:ext>
            </a:extLst>
          </p:cNvPr>
          <p:cNvSpPr>
            <a:spLocks noGrp="1"/>
          </p:cNvSpPr>
          <p:nvPr>
            <p:ph idx="1"/>
          </p:nvPr>
        </p:nvSpPr>
        <p:spPr>
          <a:xfrm>
            <a:off x="457200" y="1346201"/>
            <a:ext cx="8128747" cy="2259641"/>
          </a:xfrm>
        </p:spPr>
        <p:txBody>
          <a:bodyPr>
            <a:noAutofit/>
          </a:bodyPr>
          <a:lstStyle/>
          <a:p>
            <a:r>
              <a:rPr lang="en-US" sz="2000" dirty="0"/>
              <a:t>The number of direct reports to a manager is limited by the possible </a:t>
            </a:r>
            <a:r>
              <a:rPr lang="en-US" sz="2000" i="1" dirty="0"/>
              <a:t>span of control.</a:t>
            </a:r>
          </a:p>
          <a:p>
            <a:r>
              <a:rPr lang="en-US" sz="2000" dirty="0"/>
              <a:t>If the activities are diverse and complex, that limits the span of control.</a:t>
            </a:r>
          </a:p>
          <a:p>
            <a:r>
              <a:rPr lang="en-US" sz="2000" dirty="0"/>
              <a:t>If the activities are standardized or the manager and workers are highly skilled, a wider span of control is possible.</a:t>
            </a:r>
          </a:p>
          <a:p>
            <a:r>
              <a:rPr lang="en-US" sz="2000" dirty="0"/>
              <a:t>Ultimately, the limit is typically between 5 and 12 direct reports.</a:t>
            </a:r>
          </a:p>
        </p:txBody>
      </p:sp>
      <p:sp>
        <p:nvSpPr>
          <p:cNvPr id="4" name="Slide Number Placeholder 3">
            <a:extLst>
              <a:ext uri="{FF2B5EF4-FFF2-40B4-BE49-F238E27FC236}">
                <a16:creationId xmlns:a16="http://schemas.microsoft.com/office/drawing/2014/main" id="{7B4142F7-2CBD-D947-69AB-E65C2848D86B}"/>
              </a:ext>
            </a:extLst>
          </p:cNvPr>
          <p:cNvSpPr>
            <a:spLocks noGrp="1"/>
          </p:cNvSpPr>
          <p:nvPr>
            <p:ph type="sldNum" sz="quarter" idx="12"/>
          </p:nvPr>
        </p:nvSpPr>
        <p:spPr/>
        <p:txBody>
          <a:bodyPr/>
          <a:lstStyle/>
          <a:p>
            <a:fld id="{F8D59B09-23C8-46BA-B508-CE17BADF421E}" type="slidenum">
              <a:rPr lang="en-US" smtClean="0"/>
              <a:pPr/>
              <a:t>11</a:t>
            </a:fld>
            <a:endParaRPr lang="en-US"/>
          </a:p>
        </p:txBody>
      </p:sp>
      <p:graphicFrame>
        <p:nvGraphicFramePr>
          <p:cNvPr id="7" name="Diagram 6">
            <a:extLst>
              <a:ext uri="{FF2B5EF4-FFF2-40B4-BE49-F238E27FC236}">
                <a16:creationId xmlns:a16="http://schemas.microsoft.com/office/drawing/2014/main" id="{53D78336-4677-07A0-7E8C-DB2B98EE2049}"/>
              </a:ext>
            </a:extLst>
          </p:cNvPr>
          <p:cNvGraphicFramePr/>
          <p:nvPr/>
        </p:nvGraphicFramePr>
        <p:xfrm>
          <a:off x="467474" y="3359648"/>
          <a:ext cx="8229600" cy="278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6317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1FEB-3263-0117-E5F1-CAC1F4D7D1C7}"/>
              </a:ext>
            </a:extLst>
          </p:cNvPr>
          <p:cNvSpPr>
            <a:spLocks noGrp="1"/>
          </p:cNvSpPr>
          <p:nvPr>
            <p:ph type="title"/>
          </p:nvPr>
        </p:nvSpPr>
        <p:spPr>
          <a:xfrm>
            <a:off x="467474" y="297644"/>
            <a:ext cx="8229600" cy="902229"/>
          </a:xfrm>
        </p:spPr>
        <p:txBody>
          <a:bodyPr/>
          <a:lstStyle/>
          <a:p>
            <a:r>
              <a:rPr lang="en-US" dirty="0"/>
              <a:t>functional organization</a:t>
            </a:r>
          </a:p>
        </p:txBody>
      </p:sp>
      <p:sp>
        <p:nvSpPr>
          <p:cNvPr id="3" name="Content Placeholder 2">
            <a:extLst>
              <a:ext uri="{FF2B5EF4-FFF2-40B4-BE49-F238E27FC236}">
                <a16:creationId xmlns:a16="http://schemas.microsoft.com/office/drawing/2014/main" id="{CBC37087-3936-1FE0-BFB7-974FCF0F16A6}"/>
              </a:ext>
            </a:extLst>
          </p:cNvPr>
          <p:cNvSpPr>
            <a:spLocks noGrp="1"/>
          </p:cNvSpPr>
          <p:nvPr>
            <p:ph idx="1"/>
          </p:nvPr>
        </p:nvSpPr>
        <p:spPr>
          <a:xfrm>
            <a:off x="457200" y="1346201"/>
            <a:ext cx="8128747" cy="1801189"/>
          </a:xfrm>
        </p:spPr>
        <p:txBody>
          <a:bodyPr>
            <a:noAutofit/>
          </a:bodyPr>
          <a:lstStyle/>
          <a:p>
            <a:r>
              <a:rPr lang="en-US" sz="2000" dirty="0"/>
              <a:t>To grow beyond the limit of one manager’s possible span of control, business organizations introduce hierarchy.</a:t>
            </a:r>
          </a:p>
          <a:p>
            <a:r>
              <a:rPr lang="en-US" sz="2000" dirty="0"/>
              <a:t>For example, a typical high-tech startup might have a simple functional organization.  Each of the vice presidents might have their own organizations.</a:t>
            </a:r>
          </a:p>
        </p:txBody>
      </p:sp>
      <p:sp>
        <p:nvSpPr>
          <p:cNvPr id="4" name="Slide Number Placeholder 3">
            <a:extLst>
              <a:ext uri="{FF2B5EF4-FFF2-40B4-BE49-F238E27FC236}">
                <a16:creationId xmlns:a16="http://schemas.microsoft.com/office/drawing/2014/main" id="{7B4142F7-2CBD-D947-69AB-E65C2848D86B}"/>
              </a:ext>
            </a:extLst>
          </p:cNvPr>
          <p:cNvSpPr>
            <a:spLocks noGrp="1"/>
          </p:cNvSpPr>
          <p:nvPr>
            <p:ph type="sldNum" sz="quarter" idx="12"/>
          </p:nvPr>
        </p:nvSpPr>
        <p:spPr/>
        <p:txBody>
          <a:bodyPr/>
          <a:lstStyle/>
          <a:p>
            <a:fld id="{F8D59B09-23C8-46BA-B508-CE17BADF421E}" type="slidenum">
              <a:rPr lang="en-US" smtClean="0"/>
              <a:pPr/>
              <a:t>12</a:t>
            </a:fld>
            <a:endParaRPr lang="en-US"/>
          </a:p>
        </p:txBody>
      </p:sp>
      <p:graphicFrame>
        <p:nvGraphicFramePr>
          <p:cNvPr id="7" name="Diagram 6">
            <a:extLst>
              <a:ext uri="{FF2B5EF4-FFF2-40B4-BE49-F238E27FC236}">
                <a16:creationId xmlns:a16="http://schemas.microsoft.com/office/drawing/2014/main" id="{53D78336-4677-07A0-7E8C-DB2B98EE2049}"/>
              </a:ext>
            </a:extLst>
          </p:cNvPr>
          <p:cNvGraphicFramePr/>
          <p:nvPr/>
        </p:nvGraphicFramePr>
        <p:xfrm>
          <a:off x="467474" y="3043719"/>
          <a:ext cx="8229600" cy="278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8947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1FEB-3263-0117-E5F1-CAC1F4D7D1C7}"/>
              </a:ext>
            </a:extLst>
          </p:cNvPr>
          <p:cNvSpPr>
            <a:spLocks noGrp="1"/>
          </p:cNvSpPr>
          <p:nvPr>
            <p:ph type="title"/>
          </p:nvPr>
        </p:nvSpPr>
        <p:spPr>
          <a:xfrm>
            <a:off x="467474" y="274640"/>
            <a:ext cx="8229600" cy="902229"/>
          </a:xfrm>
        </p:spPr>
        <p:txBody>
          <a:bodyPr/>
          <a:lstStyle/>
          <a:p>
            <a:r>
              <a:rPr lang="en-US" dirty="0"/>
              <a:t>hierarchy</a:t>
            </a:r>
          </a:p>
        </p:txBody>
      </p:sp>
      <p:sp>
        <p:nvSpPr>
          <p:cNvPr id="3" name="Content Placeholder 2">
            <a:extLst>
              <a:ext uri="{FF2B5EF4-FFF2-40B4-BE49-F238E27FC236}">
                <a16:creationId xmlns:a16="http://schemas.microsoft.com/office/drawing/2014/main" id="{CBC37087-3936-1FE0-BFB7-974FCF0F16A6}"/>
              </a:ext>
            </a:extLst>
          </p:cNvPr>
          <p:cNvSpPr>
            <a:spLocks noGrp="1"/>
          </p:cNvSpPr>
          <p:nvPr>
            <p:ph idx="1"/>
          </p:nvPr>
        </p:nvSpPr>
        <p:spPr>
          <a:xfrm>
            <a:off x="457200" y="1346202"/>
            <a:ext cx="8128747" cy="1648716"/>
          </a:xfrm>
        </p:spPr>
        <p:txBody>
          <a:bodyPr>
            <a:noAutofit/>
          </a:bodyPr>
          <a:lstStyle/>
          <a:p>
            <a:r>
              <a:rPr lang="en-US" sz="2000" dirty="0"/>
              <a:t>For example, here might be a typical engineering organization.</a:t>
            </a:r>
          </a:p>
        </p:txBody>
      </p:sp>
      <p:sp>
        <p:nvSpPr>
          <p:cNvPr id="4" name="Slide Number Placeholder 3">
            <a:extLst>
              <a:ext uri="{FF2B5EF4-FFF2-40B4-BE49-F238E27FC236}">
                <a16:creationId xmlns:a16="http://schemas.microsoft.com/office/drawing/2014/main" id="{7B4142F7-2CBD-D947-69AB-E65C2848D86B}"/>
              </a:ext>
            </a:extLst>
          </p:cNvPr>
          <p:cNvSpPr>
            <a:spLocks noGrp="1"/>
          </p:cNvSpPr>
          <p:nvPr>
            <p:ph type="sldNum" sz="quarter" idx="12"/>
          </p:nvPr>
        </p:nvSpPr>
        <p:spPr/>
        <p:txBody>
          <a:bodyPr/>
          <a:lstStyle/>
          <a:p>
            <a:fld id="{F8D59B09-23C8-46BA-B508-CE17BADF421E}" type="slidenum">
              <a:rPr lang="en-US" smtClean="0"/>
              <a:pPr/>
              <a:t>13</a:t>
            </a:fld>
            <a:endParaRPr lang="en-US"/>
          </a:p>
        </p:txBody>
      </p:sp>
      <p:graphicFrame>
        <p:nvGraphicFramePr>
          <p:cNvPr id="7" name="Diagram 6">
            <a:extLst>
              <a:ext uri="{FF2B5EF4-FFF2-40B4-BE49-F238E27FC236}">
                <a16:creationId xmlns:a16="http://schemas.microsoft.com/office/drawing/2014/main" id="{53D78336-4677-07A0-7E8C-DB2B98EE2049}"/>
              </a:ext>
            </a:extLst>
          </p:cNvPr>
          <p:cNvGraphicFramePr/>
          <p:nvPr/>
        </p:nvGraphicFramePr>
        <p:xfrm>
          <a:off x="457200" y="2290345"/>
          <a:ext cx="8229600" cy="278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8891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1FEB-3263-0117-E5F1-CAC1F4D7D1C7}"/>
              </a:ext>
            </a:extLst>
          </p:cNvPr>
          <p:cNvSpPr>
            <a:spLocks noGrp="1"/>
          </p:cNvSpPr>
          <p:nvPr>
            <p:ph type="title"/>
          </p:nvPr>
        </p:nvSpPr>
        <p:spPr>
          <a:xfrm>
            <a:off x="467474" y="297644"/>
            <a:ext cx="8229600" cy="902229"/>
          </a:xfrm>
        </p:spPr>
        <p:txBody>
          <a:bodyPr/>
          <a:lstStyle/>
          <a:p>
            <a:r>
              <a:rPr lang="en-US" dirty="0"/>
              <a:t>staff vs. line</a:t>
            </a:r>
          </a:p>
        </p:txBody>
      </p:sp>
      <p:sp>
        <p:nvSpPr>
          <p:cNvPr id="3" name="Content Placeholder 2">
            <a:extLst>
              <a:ext uri="{FF2B5EF4-FFF2-40B4-BE49-F238E27FC236}">
                <a16:creationId xmlns:a16="http://schemas.microsoft.com/office/drawing/2014/main" id="{CBC37087-3936-1FE0-BFB7-974FCF0F16A6}"/>
              </a:ext>
            </a:extLst>
          </p:cNvPr>
          <p:cNvSpPr>
            <a:spLocks noGrp="1"/>
          </p:cNvSpPr>
          <p:nvPr>
            <p:ph idx="1"/>
          </p:nvPr>
        </p:nvSpPr>
        <p:spPr>
          <a:xfrm>
            <a:off x="457200" y="1346202"/>
            <a:ext cx="8128747" cy="1097949"/>
          </a:xfrm>
        </p:spPr>
        <p:txBody>
          <a:bodyPr>
            <a:noAutofit/>
          </a:bodyPr>
          <a:lstStyle/>
          <a:p>
            <a:r>
              <a:rPr lang="en-US" sz="2000" dirty="0"/>
              <a:t>Line organizations carry out the principal business of the organization and have decision-making authority.</a:t>
            </a:r>
          </a:p>
          <a:p>
            <a:r>
              <a:rPr lang="en-US" sz="2000" dirty="0"/>
              <a:t>Staff organizations provide shared or advisory services.</a:t>
            </a:r>
          </a:p>
        </p:txBody>
      </p:sp>
      <p:sp>
        <p:nvSpPr>
          <p:cNvPr id="4" name="Slide Number Placeholder 3">
            <a:extLst>
              <a:ext uri="{FF2B5EF4-FFF2-40B4-BE49-F238E27FC236}">
                <a16:creationId xmlns:a16="http://schemas.microsoft.com/office/drawing/2014/main" id="{7B4142F7-2CBD-D947-69AB-E65C2848D86B}"/>
              </a:ext>
            </a:extLst>
          </p:cNvPr>
          <p:cNvSpPr>
            <a:spLocks noGrp="1"/>
          </p:cNvSpPr>
          <p:nvPr>
            <p:ph type="sldNum" sz="quarter" idx="12"/>
          </p:nvPr>
        </p:nvSpPr>
        <p:spPr/>
        <p:txBody>
          <a:bodyPr/>
          <a:lstStyle/>
          <a:p>
            <a:fld id="{F8D59B09-23C8-46BA-B508-CE17BADF421E}" type="slidenum">
              <a:rPr lang="en-US" smtClean="0"/>
              <a:pPr/>
              <a:t>14</a:t>
            </a:fld>
            <a:endParaRPr lang="en-US"/>
          </a:p>
        </p:txBody>
      </p:sp>
      <p:graphicFrame>
        <p:nvGraphicFramePr>
          <p:cNvPr id="10" name="Diagram 9">
            <a:extLst>
              <a:ext uri="{FF2B5EF4-FFF2-40B4-BE49-F238E27FC236}">
                <a16:creationId xmlns:a16="http://schemas.microsoft.com/office/drawing/2014/main" id="{905CE52B-441F-A93C-9EB1-454EE1E27756}"/>
              </a:ext>
            </a:extLst>
          </p:cNvPr>
          <p:cNvGraphicFramePr/>
          <p:nvPr/>
        </p:nvGraphicFramePr>
        <p:xfrm>
          <a:off x="457200" y="2593021"/>
          <a:ext cx="8229600" cy="3622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4982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1FEB-3263-0117-E5F1-CAC1F4D7D1C7}"/>
              </a:ext>
            </a:extLst>
          </p:cNvPr>
          <p:cNvSpPr>
            <a:spLocks noGrp="1"/>
          </p:cNvSpPr>
          <p:nvPr>
            <p:ph type="title"/>
          </p:nvPr>
        </p:nvSpPr>
        <p:spPr>
          <a:xfrm>
            <a:off x="467474" y="274640"/>
            <a:ext cx="8229600" cy="902229"/>
          </a:xfrm>
        </p:spPr>
        <p:txBody>
          <a:bodyPr/>
          <a:lstStyle/>
          <a:p>
            <a:r>
              <a:rPr lang="en-US" dirty="0"/>
              <a:t>staff vs. line</a:t>
            </a:r>
          </a:p>
        </p:txBody>
      </p:sp>
      <p:sp>
        <p:nvSpPr>
          <p:cNvPr id="3" name="Content Placeholder 2">
            <a:extLst>
              <a:ext uri="{FF2B5EF4-FFF2-40B4-BE49-F238E27FC236}">
                <a16:creationId xmlns:a16="http://schemas.microsoft.com/office/drawing/2014/main" id="{CBC37087-3936-1FE0-BFB7-974FCF0F16A6}"/>
              </a:ext>
            </a:extLst>
          </p:cNvPr>
          <p:cNvSpPr>
            <a:spLocks noGrp="1"/>
          </p:cNvSpPr>
          <p:nvPr>
            <p:ph idx="1"/>
          </p:nvPr>
        </p:nvSpPr>
        <p:spPr>
          <a:xfrm>
            <a:off x="457200" y="1346202"/>
            <a:ext cx="8128747" cy="1648716"/>
          </a:xfrm>
        </p:spPr>
        <p:txBody>
          <a:bodyPr>
            <a:noAutofit/>
          </a:bodyPr>
          <a:lstStyle/>
          <a:p>
            <a:r>
              <a:rPr lang="en-US" sz="2000" dirty="0"/>
              <a:t>The distinction is also made between managers who have “people responsibility” and staff who do not.</a:t>
            </a:r>
          </a:p>
          <a:p>
            <a:r>
              <a:rPr lang="en-US" sz="2000" dirty="0"/>
              <a:t>Many companies have a “dual ladder”.</a:t>
            </a:r>
          </a:p>
        </p:txBody>
      </p:sp>
      <p:sp>
        <p:nvSpPr>
          <p:cNvPr id="4" name="Slide Number Placeholder 3">
            <a:extLst>
              <a:ext uri="{FF2B5EF4-FFF2-40B4-BE49-F238E27FC236}">
                <a16:creationId xmlns:a16="http://schemas.microsoft.com/office/drawing/2014/main" id="{7B4142F7-2CBD-D947-69AB-E65C2848D86B}"/>
              </a:ext>
            </a:extLst>
          </p:cNvPr>
          <p:cNvSpPr>
            <a:spLocks noGrp="1"/>
          </p:cNvSpPr>
          <p:nvPr>
            <p:ph type="sldNum" sz="quarter" idx="12"/>
          </p:nvPr>
        </p:nvSpPr>
        <p:spPr/>
        <p:txBody>
          <a:bodyPr/>
          <a:lstStyle/>
          <a:p>
            <a:fld id="{F8D59B09-23C8-46BA-B508-CE17BADF421E}" type="slidenum">
              <a:rPr lang="en-US" smtClean="0"/>
              <a:pPr/>
              <a:t>15</a:t>
            </a:fld>
            <a:endParaRPr lang="en-US"/>
          </a:p>
        </p:txBody>
      </p:sp>
      <p:graphicFrame>
        <p:nvGraphicFramePr>
          <p:cNvPr id="7" name="Diagram 6">
            <a:extLst>
              <a:ext uri="{FF2B5EF4-FFF2-40B4-BE49-F238E27FC236}">
                <a16:creationId xmlns:a16="http://schemas.microsoft.com/office/drawing/2014/main" id="{53D78336-4677-07A0-7E8C-DB2B98EE2049}"/>
              </a:ext>
            </a:extLst>
          </p:cNvPr>
          <p:cNvGraphicFramePr/>
          <p:nvPr/>
        </p:nvGraphicFramePr>
        <p:xfrm>
          <a:off x="467474" y="2469651"/>
          <a:ext cx="8229600" cy="278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2848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1FEB-3263-0117-E5F1-CAC1F4D7D1C7}"/>
              </a:ext>
            </a:extLst>
          </p:cNvPr>
          <p:cNvSpPr>
            <a:spLocks noGrp="1"/>
          </p:cNvSpPr>
          <p:nvPr>
            <p:ph type="title"/>
          </p:nvPr>
        </p:nvSpPr>
        <p:spPr>
          <a:xfrm>
            <a:off x="467474" y="297644"/>
            <a:ext cx="8229600" cy="902229"/>
          </a:xfrm>
        </p:spPr>
        <p:txBody>
          <a:bodyPr/>
          <a:lstStyle/>
          <a:p>
            <a:r>
              <a:rPr lang="en-US" dirty="0"/>
              <a:t>divisions</a:t>
            </a:r>
          </a:p>
        </p:txBody>
      </p:sp>
      <p:sp>
        <p:nvSpPr>
          <p:cNvPr id="3" name="Content Placeholder 2">
            <a:extLst>
              <a:ext uri="{FF2B5EF4-FFF2-40B4-BE49-F238E27FC236}">
                <a16:creationId xmlns:a16="http://schemas.microsoft.com/office/drawing/2014/main" id="{CBC37087-3936-1FE0-BFB7-974FCF0F16A6}"/>
              </a:ext>
            </a:extLst>
          </p:cNvPr>
          <p:cNvSpPr>
            <a:spLocks noGrp="1"/>
          </p:cNvSpPr>
          <p:nvPr>
            <p:ph idx="1"/>
          </p:nvPr>
        </p:nvSpPr>
        <p:spPr>
          <a:xfrm>
            <a:off x="457200" y="1346202"/>
            <a:ext cx="8128747" cy="1648716"/>
          </a:xfrm>
        </p:spPr>
        <p:txBody>
          <a:bodyPr>
            <a:noAutofit/>
          </a:bodyPr>
          <a:lstStyle/>
          <a:p>
            <a:r>
              <a:rPr lang="en-US" sz="2000" dirty="0"/>
              <a:t>To grow still larger, businesses create divisions along product lines.</a:t>
            </a:r>
          </a:p>
          <a:p>
            <a:r>
              <a:rPr lang="en-US" sz="2000" dirty="0"/>
              <a:t>Often, divisions are goaled and measured as a profit centers, allowing them operate as largely independent businesses.</a:t>
            </a:r>
          </a:p>
        </p:txBody>
      </p:sp>
      <p:sp>
        <p:nvSpPr>
          <p:cNvPr id="4" name="Slide Number Placeholder 3">
            <a:extLst>
              <a:ext uri="{FF2B5EF4-FFF2-40B4-BE49-F238E27FC236}">
                <a16:creationId xmlns:a16="http://schemas.microsoft.com/office/drawing/2014/main" id="{7B4142F7-2CBD-D947-69AB-E65C2848D86B}"/>
              </a:ext>
            </a:extLst>
          </p:cNvPr>
          <p:cNvSpPr>
            <a:spLocks noGrp="1"/>
          </p:cNvSpPr>
          <p:nvPr>
            <p:ph type="sldNum" sz="quarter" idx="12"/>
          </p:nvPr>
        </p:nvSpPr>
        <p:spPr/>
        <p:txBody>
          <a:bodyPr/>
          <a:lstStyle/>
          <a:p>
            <a:fld id="{F8D59B09-23C8-46BA-B508-CE17BADF421E}" type="slidenum">
              <a:rPr lang="en-US" smtClean="0"/>
              <a:pPr/>
              <a:t>16</a:t>
            </a:fld>
            <a:endParaRPr lang="en-US"/>
          </a:p>
        </p:txBody>
      </p:sp>
      <p:graphicFrame>
        <p:nvGraphicFramePr>
          <p:cNvPr id="7" name="Diagram 6">
            <a:extLst>
              <a:ext uri="{FF2B5EF4-FFF2-40B4-BE49-F238E27FC236}">
                <a16:creationId xmlns:a16="http://schemas.microsoft.com/office/drawing/2014/main" id="{53D78336-4677-07A0-7E8C-DB2B98EE2049}"/>
              </a:ext>
            </a:extLst>
          </p:cNvPr>
          <p:cNvGraphicFramePr/>
          <p:nvPr>
            <p:extLst>
              <p:ext uri="{D42A27DB-BD31-4B8C-83A1-F6EECF244321}">
                <p14:modId xmlns:p14="http://schemas.microsoft.com/office/powerpoint/2010/main" val="2697980711"/>
              </p:ext>
            </p:extLst>
          </p:nvPr>
        </p:nvGraphicFramePr>
        <p:xfrm>
          <a:off x="467474" y="3043719"/>
          <a:ext cx="8229600" cy="278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4600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1FEB-3263-0117-E5F1-CAC1F4D7D1C7}"/>
              </a:ext>
            </a:extLst>
          </p:cNvPr>
          <p:cNvSpPr>
            <a:spLocks noGrp="1"/>
          </p:cNvSpPr>
          <p:nvPr>
            <p:ph type="title"/>
          </p:nvPr>
        </p:nvSpPr>
        <p:spPr>
          <a:xfrm>
            <a:off x="467474" y="297644"/>
            <a:ext cx="8229600" cy="902229"/>
          </a:xfrm>
        </p:spPr>
        <p:txBody>
          <a:bodyPr/>
          <a:lstStyle/>
          <a:p>
            <a:r>
              <a:rPr lang="en-US" dirty="0"/>
              <a:t>divisions</a:t>
            </a:r>
          </a:p>
        </p:txBody>
      </p:sp>
      <p:sp>
        <p:nvSpPr>
          <p:cNvPr id="3" name="Content Placeholder 2">
            <a:extLst>
              <a:ext uri="{FF2B5EF4-FFF2-40B4-BE49-F238E27FC236}">
                <a16:creationId xmlns:a16="http://schemas.microsoft.com/office/drawing/2014/main" id="{CBC37087-3936-1FE0-BFB7-974FCF0F16A6}"/>
              </a:ext>
            </a:extLst>
          </p:cNvPr>
          <p:cNvSpPr>
            <a:spLocks noGrp="1"/>
          </p:cNvSpPr>
          <p:nvPr>
            <p:ph idx="1"/>
          </p:nvPr>
        </p:nvSpPr>
        <p:spPr>
          <a:xfrm>
            <a:off x="457200" y="1346202"/>
            <a:ext cx="8128747" cy="1648716"/>
          </a:xfrm>
        </p:spPr>
        <p:txBody>
          <a:bodyPr>
            <a:noAutofit/>
          </a:bodyPr>
          <a:lstStyle/>
          <a:p>
            <a:r>
              <a:rPr lang="en-US" sz="2000" dirty="0"/>
              <a:t>Regional divisions are another option at any scale, e.g., dividing up sales by region, engineering projects between labs, manufacturing between plants.</a:t>
            </a:r>
          </a:p>
        </p:txBody>
      </p:sp>
      <p:sp>
        <p:nvSpPr>
          <p:cNvPr id="4" name="Slide Number Placeholder 3">
            <a:extLst>
              <a:ext uri="{FF2B5EF4-FFF2-40B4-BE49-F238E27FC236}">
                <a16:creationId xmlns:a16="http://schemas.microsoft.com/office/drawing/2014/main" id="{7B4142F7-2CBD-D947-69AB-E65C2848D86B}"/>
              </a:ext>
            </a:extLst>
          </p:cNvPr>
          <p:cNvSpPr>
            <a:spLocks noGrp="1"/>
          </p:cNvSpPr>
          <p:nvPr>
            <p:ph type="sldNum" sz="quarter" idx="12"/>
          </p:nvPr>
        </p:nvSpPr>
        <p:spPr/>
        <p:txBody>
          <a:bodyPr/>
          <a:lstStyle/>
          <a:p>
            <a:fld id="{F8D59B09-23C8-46BA-B508-CE17BADF421E}" type="slidenum">
              <a:rPr lang="en-US" smtClean="0"/>
              <a:pPr/>
              <a:t>17</a:t>
            </a:fld>
            <a:endParaRPr lang="en-US"/>
          </a:p>
        </p:txBody>
      </p:sp>
      <p:graphicFrame>
        <p:nvGraphicFramePr>
          <p:cNvPr id="7" name="Diagram 6">
            <a:extLst>
              <a:ext uri="{FF2B5EF4-FFF2-40B4-BE49-F238E27FC236}">
                <a16:creationId xmlns:a16="http://schemas.microsoft.com/office/drawing/2014/main" id="{53D78336-4677-07A0-7E8C-DB2B98EE2049}"/>
              </a:ext>
            </a:extLst>
          </p:cNvPr>
          <p:cNvGraphicFramePr/>
          <p:nvPr/>
        </p:nvGraphicFramePr>
        <p:xfrm>
          <a:off x="467474" y="3043719"/>
          <a:ext cx="8229600" cy="278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2127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73020-A551-E04D-EED5-4218E922BE09}"/>
              </a:ext>
            </a:extLst>
          </p:cNvPr>
          <p:cNvSpPr>
            <a:spLocks noGrp="1"/>
          </p:cNvSpPr>
          <p:nvPr>
            <p:ph type="title"/>
          </p:nvPr>
        </p:nvSpPr>
        <p:spPr/>
        <p:txBody>
          <a:bodyPr/>
          <a:lstStyle/>
          <a:p>
            <a:r>
              <a:rPr lang="en-US" dirty="0"/>
              <a:t>committees</a:t>
            </a:r>
          </a:p>
        </p:txBody>
      </p:sp>
      <p:sp>
        <p:nvSpPr>
          <p:cNvPr id="3" name="Content Placeholder 2">
            <a:extLst>
              <a:ext uri="{FF2B5EF4-FFF2-40B4-BE49-F238E27FC236}">
                <a16:creationId xmlns:a16="http://schemas.microsoft.com/office/drawing/2014/main" id="{FD998676-B216-C250-396C-1DCAC0B95306}"/>
              </a:ext>
            </a:extLst>
          </p:cNvPr>
          <p:cNvSpPr>
            <a:spLocks noGrp="1"/>
          </p:cNvSpPr>
          <p:nvPr>
            <p:ph idx="1"/>
          </p:nvPr>
        </p:nvSpPr>
        <p:spPr/>
        <p:txBody>
          <a:bodyPr/>
          <a:lstStyle/>
          <a:p>
            <a:r>
              <a:rPr lang="en-US" dirty="0"/>
              <a:t>Organizations will often create and assign work to committees.</a:t>
            </a:r>
          </a:p>
          <a:p>
            <a:r>
              <a:rPr lang="en-US" dirty="0"/>
              <a:t>They may be either standing committees or created as a task force to tackle a particular problem.</a:t>
            </a:r>
          </a:p>
          <a:p>
            <a:endParaRPr lang="en-US" dirty="0"/>
          </a:p>
          <a:p>
            <a:r>
              <a:rPr lang="en-US" dirty="0"/>
              <a:t>Committees typically have a chairman but the members are drawn from around the organization and don’t usually report to the chairman.</a:t>
            </a:r>
          </a:p>
        </p:txBody>
      </p:sp>
      <p:sp>
        <p:nvSpPr>
          <p:cNvPr id="4" name="Slide Number Placeholder 3">
            <a:extLst>
              <a:ext uri="{FF2B5EF4-FFF2-40B4-BE49-F238E27FC236}">
                <a16:creationId xmlns:a16="http://schemas.microsoft.com/office/drawing/2014/main" id="{FAB7E65D-81C5-0172-7B38-90984017F4CB}"/>
              </a:ext>
            </a:extLst>
          </p:cNvPr>
          <p:cNvSpPr>
            <a:spLocks noGrp="1"/>
          </p:cNvSpPr>
          <p:nvPr>
            <p:ph type="sldNum" sz="quarter" idx="12"/>
          </p:nvPr>
        </p:nvSpPr>
        <p:spPr/>
        <p:txBody>
          <a:bodyPr/>
          <a:lstStyle/>
          <a:p>
            <a:fld id="{F8D59B09-23C8-46BA-B508-CE17BADF421E}" type="slidenum">
              <a:rPr lang="en-US" smtClean="0"/>
              <a:pPr/>
              <a:t>18</a:t>
            </a:fld>
            <a:endParaRPr lang="en-US"/>
          </a:p>
        </p:txBody>
      </p:sp>
    </p:spTree>
    <p:extLst>
      <p:ext uri="{BB962C8B-B14F-4D97-AF65-F5344CB8AC3E}">
        <p14:creationId xmlns:p14="http://schemas.microsoft.com/office/powerpoint/2010/main" val="206344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F6BFA-E0AF-753C-F2C2-6FC43E8774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0A8B8D-1FCB-A9F7-412D-B08372D1554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177E6CB-7D32-961A-1A13-84AFE5BB30EF}"/>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organizational behavior</a:t>
            </a:r>
          </a:p>
          <a:p>
            <a:pPr marL="514350" indent="-514350">
              <a:buFont typeface="+mj-lt"/>
              <a:buAutoNum type="arabicPeriod"/>
            </a:pPr>
            <a:r>
              <a:rPr lang="en-US" dirty="0">
                <a:solidFill>
                  <a:srgbClr val="C00000"/>
                </a:solidFill>
              </a:rPr>
              <a:t>legitimacy of authority</a:t>
            </a:r>
          </a:p>
          <a:p>
            <a:pPr marL="514350" indent="-514350">
              <a:buFont typeface="+mj-lt"/>
              <a:buAutoNum type="arabicPeriod"/>
            </a:pPr>
            <a:r>
              <a:rPr lang="en-US" dirty="0"/>
              <a:t>getting people to do stuff</a:t>
            </a:r>
          </a:p>
          <a:p>
            <a:pPr marL="514350" indent="-514350">
              <a:buFont typeface="+mj-lt"/>
              <a:buAutoNum type="arabicPeriod"/>
            </a:pPr>
            <a:r>
              <a:rPr lang="en-US" dirty="0"/>
              <a:t>leadership styles</a:t>
            </a:r>
          </a:p>
          <a:p>
            <a:pPr marL="514350" indent="-514350">
              <a:buFont typeface="+mj-lt"/>
              <a:buAutoNum type="arabicPeriod"/>
            </a:pPr>
            <a:r>
              <a:rPr lang="en-US" dirty="0"/>
              <a:t>the legal environment</a:t>
            </a:r>
          </a:p>
          <a:p>
            <a:pPr marL="514350" indent="-514350">
              <a:buFont typeface="+mj-lt"/>
              <a:buAutoNum type="arabicPeriod"/>
            </a:pPr>
            <a:r>
              <a:rPr lang="en-US" dirty="0"/>
              <a:t>Vamika’s quandary</a:t>
            </a:r>
          </a:p>
          <a:p>
            <a:endParaRPr lang="en-US" dirty="0"/>
          </a:p>
        </p:txBody>
      </p:sp>
      <p:sp>
        <p:nvSpPr>
          <p:cNvPr id="4" name="Slide Number Placeholder 3">
            <a:extLst>
              <a:ext uri="{FF2B5EF4-FFF2-40B4-BE49-F238E27FC236}">
                <a16:creationId xmlns:a16="http://schemas.microsoft.com/office/drawing/2014/main" id="{F10B8401-3A46-0A1D-04B4-C01FBB68709C}"/>
              </a:ext>
            </a:extLst>
          </p:cNvPr>
          <p:cNvSpPr>
            <a:spLocks noGrp="1"/>
          </p:cNvSpPr>
          <p:nvPr>
            <p:ph type="sldNum" sz="quarter" idx="12"/>
          </p:nvPr>
        </p:nvSpPr>
        <p:spPr/>
        <p:txBody>
          <a:bodyPr/>
          <a:lstStyle/>
          <a:p>
            <a:fld id="{F8D59B09-23C8-46BA-B508-CE17BADF421E}" type="slidenum">
              <a:rPr lang="en-US" smtClean="0"/>
              <a:pPr/>
              <a:t>19</a:t>
            </a:fld>
            <a:endParaRPr lang="en-US"/>
          </a:p>
        </p:txBody>
      </p:sp>
    </p:spTree>
    <p:extLst>
      <p:ext uri="{BB962C8B-B14F-4D97-AF65-F5344CB8AC3E}">
        <p14:creationId xmlns:p14="http://schemas.microsoft.com/office/powerpoint/2010/main" val="821676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4FDF1-DDC6-12CF-D64B-FD0882B25A47}"/>
              </a:ext>
            </a:extLst>
          </p:cNvPr>
          <p:cNvSpPr>
            <a:spLocks noGrp="1"/>
          </p:cNvSpPr>
          <p:nvPr>
            <p:ph type="title"/>
          </p:nvPr>
        </p:nvSpPr>
        <p:spPr/>
        <p:txBody>
          <a:bodyPr/>
          <a:lstStyle/>
          <a:p>
            <a:r>
              <a:rPr lang="en-US" dirty="0"/>
              <a:t>organizing people</a:t>
            </a:r>
          </a:p>
        </p:txBody>
      </p:sp>
      <p:sp>
        <p:nvSpPr>
          <p:cNvPr id="3" name="Content Placeholder 2">
            <a:extLst>
              <a:ext uri="{FF2B5EF4-FFF2-40B4-BE49-F238E27FC236}">
                <a16:creationId xmlns:a16="http://schemas.microsoft.com/office/drawing/2014/main" id="{B1812CFB-2797-1A8D-E73D-29B3E2037161}"/>
              </a:ext>
            </a:extLst>
          </p:cNvPr>
          <p:cNvSpPr>
            <a:spLocks noGrp="1"/>
          </p:cNvSpPr>
          <p:nvPr>
            <p:ph idx="1"/>
          </p:nvPr>
        </p:nvSpPr>
        <p:spPr/>
        <p:txBody>
          <a:bodyPr/>
          <a:lstStyle/>
          <a:p>
            <a:r>
              <a:rPr lang="en-US" dirty="0"/>
              <a:t>Ultimately, the objective of a business organization is to get people to work together, respecting the lines of authority.</a:t>
            </a:r>
          </a:p>
          <a:p>
            <a:endParaRPr lang="en-US" dirty="0"/>
          </a:p>
          <a:p>
            <a:r>
              <a:rPr lang="en-US" dirty="0"/>
              <a:t>This brings up questions of legitimacy of authority and how to motivate people.</a:t>
            </a:r>
          </a:p>
        </p:txBody>
      </p:sp>
      <p:sp>
        <p:nvSpPr>
          <p:cNvPr id="4" name="Slide Number Placeholder 3">
            <a:extLst>
              <a:ext uri="{FF2B5EF4-FFF2-40B4-BE49-F238E27FC236}">
                <a16:creationId xmlns:a16="http://schemas.microsoft.com/office/drawing/2014/main" id="{335D8C5E-BD12-BB1F-4394-0AB1DA705502}"/>
              </a:ext>
            </a:extLst>
          </p:cNvPr>
          <p:cNvSpPr>
            <a:spLocks noGrp="1"/>
          </p:cNvSpPr>
          <p:nvPr>
            <p:ph type="sldNum" sz="quarter" idx="12"/>
          </p:nvPr>
        </p:nvSpPr>
        <p:spPr/>
        <p:txBody>
          <a:bodyPr/>
          <a:lstStyle/>
          <a:p>
            <a:fld id="{F8D59B09-23C8-46BA-B508-CE17BADF421E}" type="slidenum">
              <a:rPr lang="en-US" smtClean="0"/>
              <a:pPr/>
              <a:t>20</a:t>
            </a:fld>
            <a:endParaRPr lang="en-US"/>
          </a:p>
        </p:txBody>
      </p:sp>
    </p:spTree>
    <p:extLst>
      <p:ext uri="{BB962C8B-B14F-4D97-AF65-F5344CB8AC3E}">
        <p14:creationId xmlns:p14="http://schemas.microsoft.com/office/powerpoint/2010/main" val="2339613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DEEEF-6AD1-9D75-5AD9-BE0D028912E2}"/>
              </a:ext>
            </a:extLst>
          </p:cNvPr>
          <p:cNvSpPr>
            <a:spLocks noGrp="1"/>
          </p:cNvSpPr>
          <p:nvPr>
            <p:ph type="title"/>
          </p:nvPr>
        </p:nvSpPr>
        <p:spPr/>
        <p:txBody>
          <a:bodyPr/>
          <a:lstStyle/>
          <a:p>
            <a:r>
              <a:rPr lang="en-US" dirty="0"/>
              <a:t>legitimacy of authority</a:t>
            </a:r>
          </a:p>
        </p:txBody>
      </p:sp>
      <p:sp>
        <p:nvSpPr>
          <p:cNvPr id="3" name="Content Placeholder 2">
            <a:extLst>
              <a:ext uri="{FF2B5EF4-FFF2-40B4-BE49-F238E27FC236}">
                <a16:creationId xmlns:a16="http://schemas.microsoft.com/office/drawing/2014/main" id="{AA7CF1C5-B47D-C334-9FA7-09C3EF885AA2}"/>
              </a:ext>
            </a:extLst>
          </p:cNvPr>
          <p:cNvSpPr>
            <a:spLocks noGrp="1"/>
          </p:cNvSpPr>
          <p:nvPr>
            <p:ph idx="1"/>
          </p:nvPr>
        </p:nvSpPr>
        <p:spPr/>
        <p:txBody>
          <a:bodyPr/>
          <a:lstStyle/>
          <a:p>
            <a:r>
              <a:rPr lang="en-US" dirty="0"/>
              <a:t>Legitimacy of authority refers to </a:t>
            </a:r>
            <a:r>
              <a:rPr lang="en-US" b="0" i="0" dirty="0">
                <a:solidFill>
                  <a:srgbClr val="040C28"/>
                </a:solidFill>
                <a:effectLst/>
                <a:latin typeface="Google Sans"/>
              </a:rPr>
              <a:t>the perceived right of an authority figure to have power and control over others</a:t>
            </a:r>
            <a:r>
              <a:rPr lang="en-US" b="0" i="0" dirty="0">
                <a:solidFill>
                  <a:srgbClr val="202124"/>
                </a:solidFill>
                <a:effectLst/>
                <a:latin typeface="Google Sans"/>
              </a:rPr>
              <a:t>.</a:t>
            </a:r>
          </a:p>
          <a:p>
            <a:endParaRPr lang="en-US" b="0" i="0" dirty="0">
              <a:solidFill>
                <a:srgbClr val="202124"/>
              </a:solidFill>
              <a:effectLst/>
              <a:latin typeface="Google Sans"/>
            </a:endParaRPr>
          </a:p>
          <a:p>
            <a:r>
              <a:rPr lang="en-US" b="0" i="0" dirty="0">
                <a:solidFill>
                  <a:srgbClr val="202124"/>
                </a:solidFill>
                <a:effectLst/>
                <a:latin typeface="Google Sans"/>
              </a:rPr>
              <a:t>This can be based on various factors, such as expertise, position, and tradition.</a:t>
            </a:r>
          </a:p>
        </p:txBody>
      </p:sp>
      <p:sp>
        <p:nvSpPr>
          <p:cNvPr id="4" name="Slide Number Placeholder 3">
            <a:extLst>
              <a:ext uri="{FF2B5EF4-FFF2-40B4-BE49-F238E27FC236}">
                <a16:creationId xmlns:a16="http://schemas.microsoft.com/office/drawing/2014/main" id="{EB67BD05-9FDF-A680-F3DD-C94FF86E8159}"/>
              </a:ext>
            </a:extLst>
          </p:cNvPr>
          <p:cNvSpPr>
            <a:spLocks noGrp="1"/>
          </p:cNvSpPr>
          <p:nvPr>
            <p:ph type="sldNum" sz="quarter" idx="12"/>
          </p:nvPr>
        </p:nvSpPr>
        <p:spPr/>
        <p:txBody>
          <a:bodyPr/>
          <a:lstStyle/>
          <a:p>
            <a:fld id="{F8D59B09-23C8-46BA-B508-CE17BADF421E}" type="slidenum">
              <a:rPr lang="en-US" smtClean="0"/>
              <a:pPr/>
              <a:t>21</a:t>
            </a:fld>
            <a:endParaRPr lang="en-US"/>
          </a:p>
        </p:txBody>
      </p:sp>
    </p:spTree>
    <p:extLst>
      <p:ext uri="{BB962C8B-B14F-4D97-AF65-F5344CB8AC3E}">
        <p14:creationId xmlns:p14="http://schemas.microsoft.com/office/powerpoint/2010/main" val="3481351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DEEEF-6AD1-9D75-5AD9-BE0D028912E2}"/>
              </a:ext>
            </a:extLst>
          </p:cNvPr>
          <p:cNvSpPr>
            <a:spLocks noGrp="1"/>
          </p:cNvSpPr>
          <p:nvPr>
            <p:ph type="title"/>
          </p:nvPr>
        </p:nvSpPr>
        <p:spPr/>
        <p:txBody>
          <a:bodyPr/>
          <a:lstStyle/>
          <a:p>
            <a:r>
              <a:rPr lang="en-US" dirty="0"/>
              <a:t>legitimacy of authority</a:t>
            </a:r>
          </a:p>
        </p:txBody>
      </p:sp>
      <p:sp>
        <p:nvSpPr>
          <p:cNvPr id="3" name="Content Placeholder 2">
            <a:extLst>
              <a:ext uri="{FF2B5EF4-FFF2-40B4-BE49-F238E27FC236}">
                <a16:creationId xmlns:a16="http://schemas.microsoft.com/office/drawing/2014/main" id="{AA7CF1C5-B47D-C334-9FA7-09C3EF885AA2}"/>
              </a:ext>
            </a:extLst>
          </p:cNvPr>
          <p:cNvSpPr>
            <a:spLocks noGrp="1"/>
          </p:cNvSpPr>
          <p:nvPr>
            <p:ph idx="1"/>
          </p:nvPr>
        </p:nvSpPr>
        <p:spPr/>
        <p:txBody>
          <a:bodyPr/>
          <a:lstStyle/>
          <a:p>
            <a:r>
              <a:rPr lang="en-US" dirty="0">
                <a:solidFill>
                  <a:srgbClr val="202124"/>
                </a:solidFill>
                <a:latin typeface="Google Sans"/>
              </a:rPr>
              <a:t>Your boss has legitimate authority because they can fire you.</a:t>
            </a:r>
          </a:p>
          <a:p>
            <a:br>
              <a:rPr lang="en-US" dirty="0">
                <a:solidFill>
                  <a:srgbClr val="202124"/>
                </a:solidFill>
                <a:latin typeface="Google Sans"/>
              </a:rPr>
            </a:br>
            <a:r>
              <a:rPr lang="en-US" dirty="0">
                <a:solidFill>
                  <a:srgbClr val="202124"/>
                </a:solidFill>
                <a:latin typeface="Google Sans"/>
              </a:rPr>
              <a:t>Police have legitimate authority because they can arrest you.</a:t>
            </a:r>
          </a:p>
          <a:p>
            <a:endParaRPr lang="en-US" dirty="0">
              <a:solidFill>
                <a:srgbClr val="202124"/>
              </a:solidFill>
              <a:latin typeface="Google Sans"/>
            </a:endParaRPr>
          </a:p>
          <a:p>
            <a:r>
              <a:rPr lang="en-US" dirty="0">
                <a:solidFill>
                  <a:srgbClr val="202124"/>
                </a:solidFill>
                <a:latin typeface="Google Sans"/>
              </a:rPr>
              <a:t>Teachers have legitimate authority because they’re presumed to know what they’re talking about and they can grade their students’ work.</a:t>
            </a:r>
          </a:p>
        </p:txBody>
      </p:sp>
      <p:sp>
        <p:nvSpPr>
          <p:cNvPr id="4" name="Slide Number Placeholder 3">
            <a:extLst>
              <a:ext uri="{FF2B5EF4-FFF2-40B4-BE49-F238E27FC236}">
                <a16:creationId xmlns:a16="http://schemas.microsoft.com/office/drawing/2014/main" id="{EB67BD05-9FDF-A680-F3DD-C94FF86E8159}"/>
              </a:ext>
            </a:extLst>
          </p:cNvPr>
          <p:cNvSpPr>
            <a:spLocks noGrp="1"/>
          </p:cNvSpPr>
          <p:nvPr>
            <p:ph type="sldNum" sz="quarter" idx="12"/>
          </p:nvPr>
        </p:nvSpPr>
        <p:spPr/>
        <p:txBody>
          <a:bodyPr/>
          <a:lstStyle/>
          <a:p>
            <a:fld id="{F8D59B09-23C8-46BA-B508-CE17BADF421E}" type="slidenum">
              <a:rPr lang="en-US" smtClean="0"/>
              <a:pPr/>
              <a:t>22</a:t>
            </a:fld>
            <a:endParaRPr lang="en-US"/>
          </a:p>
        </p:txBody>
      </p:sp>
    </p:spTree>
    <p:extLst>
      <p:ext uri="{BB962C8B-B14F-4D97-AF65-F5344CB8AC3E}">
        <p14:creationId xmlns:p14="http://schemas.microsoft.com/office/powerpoint/2010/main" val="3117843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EF941-9FA7-037B-8B80-E85DAECCDE97}"/>
              </a:ext>
            </a:extLst>
          </p:cNvPr>
          <p:cNvSpPr>
            <a:spLocks noGrp="1"/>
          </p:cNvSpPr>
          <p:nvPr>
            <p:ph type="title"/>
          </p:nvPr>
        </p:nvSpPr>
        <p:spPr/>
        <p:txBody>
          <a:bodyPr/>
          <a:lstStyle/>
          <a:p>
            <a:r>
              <a:rPr lang="en-US" i="1" dirty="0"/>
              <a:t>illegitimate</a:t>
            </a:r>
            <a:r>
              <a:rPr lang="en-US" dirty="0"/>
              <a:t> authority</a:t>
            </a:r>
          </a:p>
        </p:txBody>
      </p:sp>
      <p:sp>
        <p:nvSpPr>
          <p:cNvPr id="3" name="Content Placeholder 2">
            <a:extLst>
              <a:ext uri="{FF2B5EF4-FFF2-40B4-BE49-F238E27FC236}">
                <a16:creationId xmlns:a16="http://schemas.microsoft.com/office/drawing/2014/main" id="{BF606EBD-D7BE-3F98-E717-21586A20A3DC}"/>
              </a:ext>
            </a:extLst>
          </p:cNvPr>
          <p:cNvSpPr>
            <a:spLocks noGrp="1"/>
          </p:cNvSpPr>
          <p:nvPr>
            <p:ph idx="1"/>
          </p:nvPr>
        </p:nvSpPr>
        <p:spPr/>
        <p:txBody>
          <a:bodyPr>
            <a:normAutofit fontScale="92500" lnSpcReduction="20000"/>
          </a:bodyPr>
          <a:lstStyle/>
          <a:p>
            <a:r>
              <a:rPr lang="en-US" dirty="0"/>
              <a:t>Not all authority is legitimate.</a:t>
            </a:r>
          </a:p>
          <a:p>
            <a:endParaRPr lang="en-US" dirty="0"/>
          </a:p>
          <a:p>
            <a:r>
              <a:rPr lang="en-US" dirty="0"/>
              <a:t>Some random person offering their opinion on  Facebook probably isn’t a legitimate authority unless they have special expertise.</a:t>
            </a:r>
          </a:p>
          <a:p>
            <a:endParaRPr lang="en-US" dirty="0"/>
          </a:p>
          <a:p>
            <a:r>
              <a:rPr lang="en-US" dirty="0"/>
              <a:t>A home invader with a gun can force you to do things but they are not a legitimate authority because they’re breaking the law.</a:t>
            </a:r>
          </a:p>
          <a:p>
            <a:endParaRPr lang="en-US" dirty="0"/>
          </a:p>
          <a:p>
            <a:r>
              <a:rPr lang="en-US" dirty="0"/>
              <a:t>A manager who starts every meeting with sexist or racist jokes or who treats employees unfairly might be obeyed, but their authority won’t be seen as legitimate.</a:t>
            </a:r>
          </a:p>
        </p:txBody>
      </p:sp>
      <p:sp>
        <p:nvSpPr>
          <p:cNvPr id="4" name="Slide Number Placeholder 3">
            <a:extLst>
              <a:ext uri="{FF2B5EF4-FFF2-40B4-BE49-F238E27FC236}">
                <a16:creationId xmlns:a16="http://schemas.microsoft.com/office/drawing/2014/main" id="{926677F4-F07D-7A6D-7433-14FE61B9139A}"/>
              </a:ext>
            </a:extLst>
          </p:cNvPr>
          <p:cNvSpPr>
            <a:spLocks noGrp="1"/>
          </p:cNvSpPr>
          <p:nvPr>
            <p:ph type="sldNum" sz="quarter" idx="12"/>
          </p:nvPr>
        </p:nvSpPr>
        <p:spPr/>
        <p:txBody>
          <a:bodyPr/>
          <a:lstStyle/>
          <a:p>
            <a:fld id="{F8D59B09-23C8-46BA-B508-CE17BADF421E}" type="slidenum">
              <a:rPr lang="en-US" smtClean="0"/>
              <a:pPr/>
              <a:t>23</a:t>
            </a:fld>
            <a:endParaRPr lang="en-US"/>
          </a:p>
        </p:txBody>
      </p:sp>
    </p:spTree>
    <p:extLst>
      <p:ext uri="{BB962C8B-B14F-4D97-AF65-F5344CB8AC3E}">
        <p14:creationId xmlns:p14="http://schemas.microsoft.com/office/powerpoint/2010/main" val="4288716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87381-2D0C-ADEA-F767-437CDC47CA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949C3D-B005-4FF8-D468-6181C241CB03}"/>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8A65F05D-9D7D-CA90-3B69-94178F3B0DFF}"/>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organizational behavior</a:t>
            </a:r>
          </a:p>
          <a:p>
            <a:pPr marL="514350" indent="-514350">
              <a:buFont typeface="+mj-lt"/>
              <a:buAutoNum type="arabicPeriod"/>
            </a:pPr>
            <a:r>
              <a:rPr lang="en-US" dirty="0">
                <a:solidFill>
                  <a:schemeClr val="bg1">
                    <a:lumMod val="75000"/>
                  </a:schemeClr>
                </a:solidFill>
              </a:rPr>
              <a:t>legitimacy of authority</a:t>
            </a:r>
          </a:p>
          <a:p>
            <a:pPr marL="514350" indent="-514350">
              <a:buFont typeface="+mj-lt"/>
              <a:buAutoNum type="arabicPeriod"/>
            </a:pPr>
            <a:r>
              <a:rPr lang="en-US" dirty="0">
                <a:solidFill>
                  <a:srgbClr val="C00000"/>
                </a:solidFill>
              </a:rPr>
              <a:t>getting people to do stuff</a:t>
            </a:r>
          </a:p>
          <a:p>
            <a:pPr marL="514350" indent="-514350">
              <a:buFont typeface="+mj-lt"/>
              <a:buAutoNum type="arabicPeriod"/>
            </a:pPr>
            <a:r>
              <a:rPr lang="en-US" dirty="0"/>
              <a:t>leadership styles</a:t>
            </a:r>
          </a:p>
          <a:p>
            <a:pPr marL="514350" indent="-514350">
              <a:buFont typeface="+mj-lt"/>
              <a:buAutoNum type="arabicPeriod"/>
            </a:pPr>
            <a:r>
              <a:rPr lang="en-US" dirty="0"/>
              <a:t>the legal environment</a:t>
            </a:r>
          </a:p>
          <a:p>
            <a:pPr marL="514350" indent="-514350">
              <a:buFont typeface="+mj-lt"/>
              <a:buAutoNum type="arabicPeriod"/>
            </a:pPr>
            <a:r>
              <a:rPr lang="en-US" dirty="0"/>
              <a:t>Vamika’s quandary</a:t>
            </a:r>
          </a:p>
          <a:p>
            <a:endParaRPr lang="en-US" dirty="0"/>
          </a:p>
        </p:txBody>
      </p:sp>
      <p:sp>
        <p:nvSpPr>
          <p:cNvPr id="4" name="Slide Number Placeholder 3">
            <a:extLst>
              <a:ext uri="{FF2B5EF4-FFF2-40B4-BE49-F238E27FC236}">
                <a16:creationId xmlns:a16="http://schemas.microsoft.com/office/drawing/2014/main" id="{79AB9877-7AD0-9256-9181-E0B409C3D734}"/>
              </a:ext>
            </a:extLst>
          </p:cNvPr>
          <p:cNvSpPr>
            <a:spLocks noGrp="1"/>
          </p:cNvSpPr>
          <p:nvPr>
            <p:ph type="sldNum" sz="quarter" idx="12"/>
          </p:nvPr>
        </p:nvSpPr>
        <p:spPr/>
        <p:txBody>
          <a:bodyPr/>
          <a:lstStyle/>
          <a:p>
            <a:fld id="{F8D59B09-23C8-46BA-B508-CE17BADF421E}" type="slidenum">
              <a:rPr lang="en-US" smtClean="0"/>
              <a:pPr/>
              <a:t>24</a:t>
            </a:fld>
            <a:endParaRPr lang="en-US"/>
          </a:p>
        </p:txBody>
      </p:sp>
    </p:spTree>
    <p:extLst>
      <p:ext uri="{BB962C8B-B14F-4D97-AF65-F5344CB8AC3E}">
        <p14:creationId xmlns:p14="http://schemas.microsoft.com/office/powerpoint/2010/main" val="1760833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1018E-FAA0-8EA3-349F-E82F20673EDE}"/>
              </a:ext>
            </a:extLst>
          </p:cNvPr>
          <p:cNvSpPr>
            <a:spLocks noGrp="1"/>
          </p:cNvSpPr>
          <p:nvPr>
            <p:ph type="title"/>
          </p:nvPr>
        </p:nvSpPr>
        <p:spPr/>
        <p:txBody>
          <a:bodyPr/>
          <a:lstStyle/>
          <a:p>
            <a:r>
              <a:rPr lang="en-US" dirty="0"/>
              <a:t>getting people to do stuff</a:t>
            </a:r>
          </a:p>
        </p:txBody>
      </p:sp>
      <p:sp>
        <p:nvSpPr>
          <p:cNvPr id="3" name="Content Placeholder 2">
            <a:extLst>
              <a:ext uri="{FF2B5EF4-FFF2-40B4-BE49-F238E27FC236}">
                <a16:creationId xmlns:a16="http://schemas.microsoft.com/office/drawing/2014/main" id="{D9AF24A8-FBD0-C937-BC32-28A29F40A767}"/>
              </a:ext>
            </a:extLst>
          </p:cNvPr>
          <p:cNvSpPr>
            <a:spLocks noGrp="1"/>
          </p:cNvSpPr>
          <p:nvPr>
            <p:ph idx="1"/>
          </p:nvPr>
        </p:nvSpPr>
        <p:spPr>
          <a:xfrm>
            <a:off x="3843130" y="1752600"/>
            <a:ext cx="4843670" cy="4373563"/>
          </a:xfrm>
        </p:spPr>
        <p:txBody>
          <a:bodyPr>
            <a:normAutofit/>
          </a:bodyPr>
          <a:lstStyle/>
          <a:p>
            <a:r>
              <a:rPr lang="en-US" dirty="0"/>
              <a:t>Scientific management</a:t>
            </a:r>
          </a:p>
          <a:p>
            <a:r>
              <a:rPr lang="en-US" dirty="0"/>
              <a:t>The Hawthorne effect</a:t>
            </a:r>
          </a:p>
          <a:p>
            <a:r>
              <a:rPr lang="en-US" dirty="0"/>
              <a:t>Human Relations Movement</a:t>
            </a:r>
          </a:p>
          <a:p>
            <a:r>
              <a:rPr lang="en-US" dirty="0"/>
              <a:t>Maslov’s hierarchy</a:t>
            </a:r>
          </a:p>
          <a:p>
            <a:r>
              <a:rPr lang="en-US" dirty="0"/>
              <a:t>Theory X</a:t>
            </a:r>
          </a:p>
          <a:p>
            <a:r>
              <a:rPr lang="en-US" dirty="0"/>
              <a:t>Theory Y</a:t>
            </a:r>
          </a:p>
          <a:p>
            <a:r>
              <a:rPr lang="en-US" dirty="0"/>
              <a:t>Theory Z</a:t>
            </a:r>
          </a:p>
        </p:txBody>
      </p:sp>
      <p:sp>
        <p:nvSpPr>
          <p:cNvPr id="4" name="Slide Number Placeholder 3">
            <a:extLst>
              <a:ext uri="{FF2B5EF4-FFF2-40B4-BE49-F238E27FC236}">
                <a16:creationId xmlns:a16="http://schemas.microsoft.com/office/drawing/2014/main" id="{B2283C6E-10C2-531C-355E-2FCAC7961733}"/>
              </a:ext>
            </a:extLst>
          </p:cNvPr>
          <p:cNvSpPr>
            <a:spLocks noGrp="1"/>
          </p:cNvSpPr>
          <p:nvPr>
            <p:ph type="sldNum" sz="quarter" idx="12"/>
          </p:nvPr>
        </p:nvSpPr>
        <p:spPr/>
        <p:txBody>
          <a:bodyPr/>
          <a:lstStyle/>
          <a:p>
            <a:fld id="{F8D59B09-23C8-46BA-B508-CE17BADF421E}" type="slidenum">
              <a:rPr lang="en-US" smtClean="0"/>
              <a:pPr/>
              <a:t>25</a:t>
            </a:fld>
            <a:endParaRPr lang="en-US"/>
          </a:p>
        </p:txBody>
      </p:sp>
      <p:sp>
        <p:nvSpPr>
          <p:cNvPr id="5" name="Content Placeholder 2">
            <a:extLst>
              <a:ext uri="{FF2B5EF4-FFF2-40B4-BE49-F238E27FC236}">
                <a16:creationId xmlns:a16="http://schemas.microsoft.com/office/drawing/2014/main" id="{A5D1AD41-3884-DD5D-37A7-7F9728AABE17}"/>
              </a:ext>
            </a:extLst>
          </p:cNvPr>
          <p:cNvSpPr txBox="1">
            <a:spLocks/>
          </p:cNvSpPr>
          <p:nvPr/>
        </p:nvSpPr>
        <p:spPr>
          <a:xfrm>
            <a:off x="609600" y="1752600"/>
            <a:ext cx="2994991" cy="4525963"/>
          </a:xfrm>
          <a:prstGeom prst="rect">
            <a:avLst/>
          </a:prstGeom>
        </p:spPr>
        <p:txBody>
          <a:bodyPr vert="horz" lIns="91440" tIns="45720" rIns="91440" bIns="45720" rtlCol="0">
            <a:normAutofit/>
          </a:bodyPr>
          <a:lstStyle>
            <a:lvl1pPr marL="0" indent="0" algn="l" defTabSz="914400" rtl="0" eaLnBrk="1" latinLnBrk="0" hangingPunct="1">
              <a:spcBef>
                <a:spcPts val="1500"/>
              </a:spcBef>
              <a:buFont typeface="Arial" pitchFamily="34" charset="0"/>
              <a:buNone/>
              <a:defRPr sz="2400" kern="1200">
                <a:solidFill>
                  <a:schemeClr val="tx1"/>
                </a:solidFill>
                <a:latin typeface="+mn-lt"/>
                <a:ea typeface="+mn-ea"/>
                <a:cs typeface="+mn-cs"/>
              </a:defRPr>
            </a:lvl1pPr>
            <a:lvl2pPr marL="461963" indent="-4763" algn="l" defTabSz="914400" rtl="0" eaLnBrk="1" latinLnBrk="0" hangingPunct="1">
              <a:spcBef>
                <a:spcPts val="1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ts val="800"/>
              </a:spcBef>
              <a:buFont typeface="Arial" pitchFamily="34" charset="0"/>
              <a:buNone/>
              <a:defRPr sz="2400" kern="1200">
                <a:solidFill>
                  <a:schemeClr val="tx1"/>
                </a:solidFill>
                <a:latin typeface="+mn-lt"/>
                <a:ea typeface="+mn-ea"/>
                <a:cs typeface="+mn-cs"/>
              </a:defRPr>
            </a:lvl3pPr>
            <a:lvl4pPr marL="1376363" indent="-3175"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There are various theories and evidence about what motivates people and how to do stuff.</a:t>
            </a:r>
          </a:p>
        </p:txBody>
      </p:sp>
    </p:spTree>
    <p:extLst>
      <p:ext uri="{BB962C8B-B14F-4D97-AF65-F5344CB8AC3E}">
        <p14:creationId xmlns:p14="http://schemas.microsoft.com/office/powerpoint/2010/main" val="1248500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8D1F-D40F-59EC-65DB-AC06B92770E2}"/>
              </a:ext>
            </a:extLst>
          </p:cNvPr>
          <p:cNvSpPr>
            <a:spLocks noGrp="1"/>
          </p:cNvSpPr>
          <p:nvPr>
            <p:ph type="title"/>
          </p:nvPr>
        </p:nvSpPr>
        <p:spPr/>
        <p:txBody>
          <a:bodyPr/>
          <a:lstStyle/>
          <a:p>
            <a:r>
              <a:rPr lang="en-US" dirty="0"/>
              <a:t>scientific management</a:t>
            </a:r>
          </a:p>
        </p:txBody>
      </p:sp>
      <p:sp>
        <p:nvSpPr>
          <p:cNvPr id="3" name="Content Placeholder 2">
            <a:extLst>
              <a:ext uri="{FF2B5EF4-FFF2-40B4-BE49-F238E27FC236}">
                <a16:creationId xmlns:a16="http://schemas.microsoft.com/office/drawing/2014/main" id="{9356CC25-AF4E-6D00-48AA-A8FC8D295235}"/>
              </a:ext>
            </a:extLst>
          </p:cNvPr>
          <p:cNvSpPr>
            <a:spLocks noGrp="1"/>
          </p:cNvSpPr>
          <p:nvPr>
            <p:ph idx="1"/>
          </p:nvPr>
        </p:nvSpPr>
        <p:spPr>
          <a:xfrm>
            <a:off x="457200" y="1600200"/>
            <a:ext cx="4962939" cy="4525963"/>
          </a:xfrm>
        </p:spPr>
        <p:txBody>
          <a:bodyPr/>
          <a:lstStyle/>
          <a:p>
            <a:r>
              <a:rPr lang="en-US" dirty="0"/>
              <a:t>In the late 1800s/early 1900s, Frederick Taylor, an American mechanical engineer, used </a:t>
            </a:r>
            <a:r>
              <a:rPr lang="en-US" i="1" dirty="0"/>
              <a:t>time and motion studies </a:t>
            </a:r>
            <a:r>
              <a:rPr lang="en-US" dirty="0"/>
              <a:t>to show that by breaking down a complex task into smaller tasks, each task could be studied to find the most efficient way of doing it.</a:t>
            </a:r>
          </a:p>
          <a:p>
            <a:endParaRPr lang="en-US" dirty="0"/>
          </a:p>
        </p:txBody>
      </p:sp>
      <p:sp>
        <p:nvSpPr>
          <p:cNvPr id="4" name="Slide Number Placeholder 3">
            <a:extLst>
              <a:ext uri="{FF2B5EF4-FFF2-40B4-BE49-F238E27FC236}">
                <a16:creationId xmlns:a16="http://schemas.microsoft.com/office/drawing/2014/main" id="{86F7A23D-3CC2-81F6-DBDD-0C33D2F3C9C2}"/>
              </a:ext>
            </a:extLst>
          </p:cNvPr>
          <p:cNvSpPr>
            <a:spLocks noGrp="1"/>
          </p:cNvSpPr>
          <p:nvPr>
            <p:ph type="sldNum" sz="quarter" idx="12"/>
          </p:nvPr>
        </p:nvSpPr>
        <p:spPr/>
        <p:txBody>
          <a:bodyPr/>
          <a:lstStyle/>
          <a:p>
            <a:fld id="{F8D59B09-23C8-46BA-B508-CE17BADF421E}" type="slidenum">
              <a:rPr lang="en-US" smtClean="0"/>
              <a:pPr/>
              <a:t>26</a:t>
            </a:fld>
            <a:endParaRPr lang="en-US"/>
          </a:p>
        </p:txBody>
      </p:sp>
      <p:pic>
        <p:nvPicPr>
          <p:cNvPr id="1026" name="Picture 2">
            <a:extLst>
              <a:ext uri="{FF2B5EF4-FFF2-40B4-BE49-F238E27FC236}">
                <a16:creationId xmlns:a16="http://schemas.microsoft.com/office/drawing/2014/main" id="{8338DE0C-6F60-7996-5A17-E44001BBCFF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1687" y="1600200"/>
            <a:ext cx="2975113" cy="4064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775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6F79-3FFE-C9F0-57D1-EA37843DFF05}"/>
              </a:ext>
            </a:extLst>
          </p:cNvPr>
          <p:cNvSpPr>
            <a:spLocks noGrp="1"/>
          </p:cNvSpPr>
          <p:nvPr>
            <p:ph type="title"/>
          </p:nvPr>
        </p:nvSpPr>
        <p:spPr/>
        <p:txBody>
          <a:bodyPr/>
          <a:lstStyle/>
          <a:p>
            <a:r>
              <a:rPr lang="en-US" dirty="0"/>
              <a:t>scientific management</a:t>
            </a:r>
          </a:p>
        </p:txBody>
      </p:sp>
      <p:sp>
        <p:nvSpPr>
          <p:cNvPr id="3" name="Content Placeholder 2">
            <a:extLst>
              <a:ext uri="{FF2B5EF4-FFF2-40B4-BE49-F238E27FC236}">
                <a16:creationId xmlns:a16="http://schemas.microsoft.com/office/drawing/2014/main" id="{50A72C99-BABE-4B7B-8FE2-E5AD6273FDE1}"/>
              </a:ext>
            </a:extLst>
          </p:cNvPr>
          <p:cNvSpPr>
            <a:spLocks noGrp="1"/>
          </p:cNvSpPr>
          <p:nvPr>
            <p:ph idx="1"/>
          </p:nvPr>
        </p:nvSpPr>
        <p:spPr>
          <a:xfrm>
            <a:off x="457200" y="1600200"/>
            <a:ext cx="3213652" cy="4535557"/>
          </a:xfrm>
        </p:spPr>
        <p:txBody>
          <a:bodyPr>
            <a:normAutofit fontScale="92500"/>
          </a:bodyPr>
          <a:lstStyle/>
          <a:p>
            <a:r>
              <a:rPr lang="en-US" dirty="0"/>
              <a:t>Took off during World War II, when production bottlenecks forced the government to turn to scientists and engineers to help increase production.</a:t>
            </a:r>
          </a:p>
          <a:p>
            <a:r>
              <a:rPr lang="en-US" dirty="0"/>
              <a:t>They began to create mathematical models to apply to production problems, a branch of OB called operations research.</a:t>
            </a:r>
          </a:p>
        </p:txBody>
      </p:sp>
      <p:sp>
        <p:nvSpPr>
          <p:cNvPr id="4" name="Slide Number Placeholder 3">
            <a:extLst>
              <a:ext uri="{FF2B5EF4-FFF2-40B4-BE49-F238E27FC236}">
                <a16:creationId xmlns:a16="http://schemas.microsoft.com/office/drawing/2014/main" id="{FA2E9E51-CAFE-D37A-030D-2C143744D4DA}"/>
              </a:ext>
            </a:extLst>
          </p:cNvPr>
          <p:cNvSpPr>
            <a:spLocks noGrp="1"/>
          </p:cNvSpPr>
          <p:nvPr>
            <p:ph type="sldNum" sz="quarter" idx="12"/>
          </p:nvPr>
        </p:nvSpPr>
        <p:spPr/>
        <p:txBody>
          <a:bodyPr/>
          <a:lstStyle/>
          <a:p>
            <a:fld id="{F8D59B09-23C8-46BA-B508-CE17BADF421E}" type="slidenum">
              <a:rPr lang="en-US" smtClean="0"/>
              <a:pPr/>
              <a:t>27</a:t>
            </a:fld>
            <a:endParaRPr lang="en-US"/>
          </a:p>
        </p:txBody>
      </p:sp>
      <p:pic>
        <p:nvPicPr>
          <p:cNvPr id="2050" name="Picture 2">
            <a:extLst>
              <a:ext uri="{FF2B5EF4-FFF2-40B4-BE49-F238E27FC236}">
                <a16:creationId xmlns:a16="http://schemas.microsoft.com/office/drawing/2014/main" id="{28C0934F-283C-3DDF-9096-0DBA569E1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4497" y="1600201"/>
            <a:ext cx="4752302" cy="2726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276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1CB04-FD3D-C6AA-5951-61B86CCBA71B}"/>
              </a:ext>
            </a:extLst>
          </p:cNvPr>
          <p:cNvSpPr>
            <a:spLocks noGrp="1"/>
          </p:cNvSpPr>
          <p:nvPr>
            <p:ph type="title"/>
          </p:nvPr>
        </p:nvSpPr>
        <p:spPr/>
        <p:txBody>
          <a:bodyPr/>
          <a:lstStyle/>
          <a:p>
            <a:r>
              <a:rPr lang="en-US" dirty="0"/>
              <a:t>Hawthorne studies</a:t>
            </a:r>
          </a:p>
        </p:txBody>
      </p:sp>
      <p:sp>
        <p:nvSpPr>
          <p:cNvPr id="3" name="Content Placeholder 2">
            <a:extLst>
              <a:ext uri="{FF2B5EF4-FFF2-40B4-BE49-F238E27FC236}">
                <a16:creationId xmlns:a16="http://schemas.microsoft.com/office/drawing/2014/main" id="{14F115B3-06C3-19BB-264C-8DB2D669E1DC}"/>
              </a:ext>
            </a:extLst>
          </p:cNvPr>
          <p:cNvSpPr>
            <a:spLocks noGrp="1"/>
          </p:cNvSpPr>
          <p:nvPr>
            <p:ph idx="1"/>
          </p:nvPr>
        </p:nvSpPr>
        <p:spPr>
          <a:xfrm>
            <a:off x="457200" y="1346202"/>
            <a:ext cx="8229600" cy="1784925"/>
          </a:xfrm>
        </p:spPr>
        <p:txBody>
          <a:bodyPr>
            <a:normAutofit/>
          </a:bodyPr>
          <a:lstStyle/>
          <a:p>
            <a:r>
              <a:rPr lang="en-US" sz="2000" dirty="0"/>
              <a:t>Between 1924 and 1932, Harvard psychologist Elton Mayo  conducted a (later criticized) series of studies at Western Electric’s Hawthorne Works near Chicago to determine if they could optimize productivity by adjusting the light level up and down until they found the perfect level.</a:t>
            </a:r>
          </a:p>
          <a:p>
            <a:endParaRPr lang="en-US" sz="2000" dirty="0"/>
          </a:p>
        </p:txBody>
      </p:sp>
      <p:sp>
        <p:nvSpPr>
          <p:cNvPr id="4" name="Slide Number Placeholder 3">
            <a:extLst>
              <a:ext uri="{FF2B5EF4-FFF2-40B4-BE49-F238E27FC236}">
                <a16:creationId xmlns:a16="http://schemas.microsoft.com/office/drawing/2014/main" id="{6934A4B2-73BA-C44D-8340-48A65999A2A5}"/>
              </a:ext>
            </a:extLst>
          </p:cNvPr>
          <p:cNvSpPr>
            <a:spLocks noGrp="1"/>
          </p:cNvSpPr>
          <p:nvPr>
            <p:ph type="sldNum" sz="quarter" idx="12"/>
          </p:nvPr>
        </p:nvSpPr>
        <p:spPr/>
        <p:txBody>
          <a:bodyPr/>
          <a:lstStyle/>
          <a:p>
            <a:fld id="{F8D59B09-23C8-46BA-B508-CE17BADF421E}" type="slidenum">
              <a:rPr lang="en-US" smtClean="0"/>
              <a:pPr/>
              <a:t>28</a:t>
            </a:fld>
            <a:endParaRPr lang="en-US"/>
          </a:p>
        </p:txBody>
      </p:sp>
      <p:pic>
        <p:nvPicPr>
          <p:cNvPr id="5" name="Picture 2">
            <a:extLst>
              <a:ext uri="{FF2B5EF4-FFF2-40B4-BE49-F238E27FC236}">
                <a16:creationId xmlns:a16="http://schemas.microsoft.com/office/drawing/2014/main" id="{7084218A-07E9-D4BF-7AD9-8122AC22AFC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3131127"/>
            <a:ext cx="8229600" cy="3007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369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1CB04-FD3D-C6AA-5951-61B86CCBA71B}"/>
              </a:ext>
            </a:extLst>
          </p:cNvPr>
          <p:cNvSpPr>
            <a:spLocks noGrp="1"/>
          </p:cNvSpPr>
          <p:nvPr>
            <p:ph type="title"/>
          </p:nvPr>
        </p:nvSpPr>
        <p:spPr/>
        <p:txBody>
          <a:bodyPr/>
          <a:lstStyle/>
          <a:p>
            <a:r>
              <a:rPr lang="en-US" dirty="0"/>
              <a:t>Hawthorne studies</a:t>
            </a:r>
          </a:p>
        </p:txBody>
      </p:sp>
      <p:sp>
        <p:nvSpPr>
          <p:cNvPr id="3" name="Content Placeholder 2">
            <a:extLst>
              <a:ext uri="{FF2B5EF4-FFF2-40B4-BE49-F238E27FC236}">
                <a16:creationId xmlns:a16="http://schemas.microsoft.com/office/drawing/2014/main" id="{14F115B3-06C3-19BB-264C-8DB2D669E1DC}"/>
              </a:ext>
            </a:extLst>
          </p:cNvPr>
          <p:cNvSpPr>
            <a:spLocks noGrp="1"/>
          </p:cNvSpPr>
          <p:nvPr>
            <p:ph idx="1"/>
          </p:nvPr>
        </p:nvSpPr>
        <p:spPr>
          <a:xfrm>
            <a:off x="457200" y="1346202"/>
            <a:ext cx="8229600" cy="1784925"/>
          </a:xfrm>
        </p:spPr>
        <p:txBody>
          <a:bodyPr>
            <a:normAutofit/>
          </a:bodyPr>
          <a:lstStyle/>
          <a:p>
            <a:r>
              <a:rPr lang="en-US" sz="2000" dirty="0"/>
              <a:t>Every time they changed the light, it didn’t matter whether it was up or down, productivity improved until they ended the study, at which point, productivity slumped.</a:t>
            </a:r>
          </a:p>
        </p:txBody>
      </p:sp>
      <p:sp>
        <p:nvSpPr>
          <p:cNvPr id="4" name="Slide Number Placeholder 3">
            <a:extLst>
              <a:ext uri="{FF2B5EF4-FFF2-40B4-BE49-F238E27FC236}">
                <a16:creationId xmlns:a16="http://schemas.microsoft.com/office/drawing/2014/main" id="{6934A4B2-73BA-C44D-8340-48A65999A2A5}"/>
              </a:ext>
            </a:extLst>
          </p:cNvPr>
          <p:cNvSpPr>
            <a:spLocks noGrp="1"/>
          </p:cNvSpPr>
          <p:nvPr>
            <p:ph type="sldNum" sz="quarter" idx="12"/>
          </p:nvPr>
        </p:nvSpPr>
        <p:spPr/>
        <p:txBody>
          <a:bodyPr/>
          <a:lstStyle/>
          <a:p>
            <a:fld id="{F8D59B09-23C8-46BA-B508-CE17BADF421E}" type="slidenum">
              <a:rPr lang="en-US" smtClean="0"/>
              <a:pPr/>
              <a:t>29</a:t>
            </a:fld>
            <a:endParaRPr lang="en-US"/>
          </a:p>
        </p:txBody>
      </p:sp>
      <p:pic>
        <p:nvPicPr>
          <p:cNvPr id="5" name="Picture 2">
            <a:extLst>
              <a:ext uri="{FF2B5EF4-FFF2-40B4-BE49-F238E27FC236}">
                <a16:creationId xmlns:a16="http://schemas.microsoft.com/office/drawing/2014/main" id="{7084218A-07E9-D4BF-7AD9-8122AC22AFC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3131127"/>
            <a:ext cx="8229600" cy="3007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416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B4A7A-E319-B69D-08BB-8AEAD90874D0}"/>
              </a:ext>
            </a:extLst>
          </p:cNvPr>
          <p:cNvSpPr>
            <a:spLocks noGrp="1"/>
          </p:cNvSpPr>
          <p:nvPr>
            <p:ph type="title"/>
          </p:nvPr>
        </p:nvSpPr>
        <p:spPr/>
        <p:txBody>
          <a:bodyPr/>
          <a:lstStyle/>
          <a:p>
            <a:r>
              <a:rPr lang="en-US" dirty="0"/>
              <a:t>Hawthorne effect</a:t>
            </a:r>
          </a:p>
        </p:txBody>
      </p:sp>
      <p:sp>
        <p:nvSpPr>
          <p:cNvPr id="3" name="Content Placeholder 2">
            <a:extLst>
              <a:ext uri="{FF2B5EF4-FFF2-40B4-BE49-F238E27FC236}">
                <a16:creationId xmlns:a16="http://schemas.microsoft.com/office/drawing/2014/main" id="{2069EBE3-672C-D5A1-545A-0EE5413106E2}"/>
              </a:ext>
            </a:extLst>
          </p:cNvPr>
          <p:cNvSpPr>
            <a:spLocks noGrp="1"/>
          </p:cNvSpPr>
          <p:nvPr>
            <p:ph idx="1"/>
          </p:nvPr>
        </p:nvSpPr>
        <p:spPr/>
        <p:txBody>
          <a:bodyPr/>
          <a:lstStyle/>
          <a:p>
            <a:r>
              <a:rPr lang="en-US" dirty="0"/>
              <a:t>Coined in 1958 by Henry Landsberger to describe the way people modify their behavior when they’re aware they’re being observed.</a:t>
            </a:r>
          </a:p>
        </p:txBody>
      </p:sp>
      <p:sp>
        <p:nvSpPr>
          <p:cNvPr id="4" name="Slide Number Placeholder 3">
            <a:extLst>
              <a:ext uri="{FF2B5EF4-FFF2-40B4-BE49-F238E27FC236}">
                <a16:creationId xmlns:a16="http://schemas.microsoft.com/office/drawing/2014/main" id="{3EE9A82F-32AE-DE12-9E86-F533AADBD427}"/>
              </a:ext>
            </a:extLst>
          </p:cNvPr>
          <p:cNvSpPr>
            <a:spLocks noGrp="1"/>
          </p:cNvSpPr>
          <p:nvPr>
            <p:ph type="sldNum" sz="quarter" idx="12"/>
          </p:nvPr>
        </p:nvSpPr>
        <p:spPr/>
        <p:txBody>
          <a:bodyPr/>
          <a:lstStyle/>
          <a:p>
            <a:fld id="{F8D59B09-23C8-46BA-B508-CE17BADF421E}" type="slidenum">
              <a:rPr lang="en-US" smtClean="0"/>
              <a:pPr/>
              <a:t>30</a:t>
            </a:fld>
            <a:endParaRPr lang="en-US"/>
          </a:p>
        </p:txBody>
      </p:sp>
    </p:spTree>
    <p:extLst>
      <p:ext uri="{BB962C8B-B14F-4D97-AF65-F5344CB8AC3E}">
        <p14:creationId xmlns:p14="http://schemas.microsoft.com/office/powerpoint/2010/main" val="22529283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49226-6D71-BB10-B670-DBD2D0F943BB}"/>
              </a:ext>
            </a:extLst>
          </p:cNvPr>
          <p:cNvSpPr>
            <a:spLocks noGrp="1"/>
          </p:cNvSpPr>
          <p:nvPr>
            <p:ph type="title"/>
          </p:nvPr>
        </p:nvSpPr>
        <p:spPr/>
        <p:txBody>
          <a:bodyPr/>
          <a:lstStyle/>
          <a:p>
            <a:r>
              <a:rPr lang="en-US" dirty="0"/>
              <a:t>Human Relations Movement</a:t>
            </a:r>
          </a:p>
        </p:txBody>
      </p:sp>
      <p:sp>
        <p:nvSpPr>
          <p:cNvPr id="3" name="Content Placeholder 2">
            <a:extLst>
              <a:ext uri="{FF2B5EF4-FFF2-40B4-BE49-F238E27FC236}">
                <a16:creationId xmlns:a16="http://schemas.microsoft.com/office/drawing/2014/main" id="{1F5BD3DE-0299-176F-3CB7-E666C7EE3B2A}"/>
              </a:ext>
            </a:extLst>
          </p:cNvPr>
          <p:cNvSpPr>
            <a:spLocks noGrp="1"/>
          </p:cNvSpPr>
          <p:nvPr>
            <p:ph idx="1"/>
          </p:nvPr>
        </p:nvSpPr>
        <p:spPr>
          <a:xfrm>
            <a:off x="457201" y="1600200"/>
            <a:ext cx="2729948" cy="4525963"/>
          </a:xfrm>
        </p:spPr>
        <p:txBody>
          <a:bodyPr>
            <a:normAutofit/>
          </a:bodyPr>
          <a:lstStyle/>
          <a:p>
            <a:r>
              <a:rPr lang="en-US" dirty="0"/>
              <a:t>Based on these studies, Mayo argued that workers are "social beings" who perform better when they feel valued, heard, and part of a team.</a:t>
            </a:r>
          </a:p>
        </p:txBody>
      </p:sp>
      <p:sp>
        <p:nvSpPr>
          <p:cNvPr id="4" name="Slide Number Placeholder 3">
            <a:extLst>
              <a:ext uri="{FF2B5EF4-FFF2-40B4-BE49-F238E27FC236}">
                <a16:creationId xmlns:a16="http://schemas.microsoft.com/office/drawing/2014/main" id="{62FBF52A-33D2-0A37-F711-C4DA5BD4B6E8}"/>
              </a:ext>
            </a:extLst>
          </p:cNvPr>
          <p:cNvSpPr>
            <a:spLocks noGrp="1"/>
          </p:cNvSpPr>
          <p:nvPr>
            <p:ph type="sldNum" sz="quarter" idx="12"/>
          </p:nvPr>
        </p:nvSpPr>
        <p:spPr/>
        <p:txBody>
          <a:bodyPr/>
          <a:lstStyle/>
          <a:p>
            <a:fld id="{F8D59B09-23C8-46BA-B508-CE17BADF421E}" type="slidenum">
              <a:rPr lang="en-US" smtClean="0"/>
              <a:pPr/>
              <a:t>31</a:t>
            </a:fld>
            <a:endParaRPr lang="en-US"/>
          </a:p>
        </p:txBody>
      </p:sp>
      <p:pic>
        <p:nvPicPr>
          <p:cNvPr id="3074" name="Picture 2" descr="(George) Elton Mayo, from brilliant Adelaide family, 20th Century Harvard global leader in social research">
            <a:extLst>
              <a:ext uri="{FF2B5EF4-FFF2-40B4-BE49-F238E27FC236}">
                <a16:creationId xmlns:a16="http://schemas.microsoft.com/office/drawing/2014/main" id="{6C17C04D-3FF7-AC09-8484-FF6E99175C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33176" y="1600200"/>
            <a:ext cx="5153624" cy="2898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45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94E43-2956-0CDF-E33E-C7E117037B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6C04C-9E59-D28E-6B03-025B5B0D48AD}"/>
              </a:ext>
            </a:extLst>
          </p:cNvPr>
          <p:cNvSpPr>
            <a:spLocks noGrp="1"/>
          </p:cNvSpPr>
          <p:nvPr>
            <p:ph type="title"/>
          </p:nvPr>
        </p:nvSpPr>
        <p:spPr/>
        <p:txBody>
          <a:bodyPr/>
          <a:lstStyle/>
          <a:p>
            <a:r>
              <a:rPr lang="en-US" dirty="0"/>
              <a:t>Human Relations Movement</a:t>
            </a:r>
          </a:p>
        </p:txBody>
      </p:sp>
      <p:sp>
        <p:nvSpPr>
          <p:cNvPr id="3" name="Content Placeholder 2">
            <a:extLst>
              <a:ext uri="{FF2B5EF4-FFF2-40B4-BE49-F238E27FC236}">
                <a16:creationId xmlns:a16="http://schemas.microsoft.com/office/drawing/2014/main" id="{388D6869-1E3C-BC82-1258-0A5E820FDBAB}"/>
              </a:ext>
            </a:extLst>
          </p:cNvPr>
          <p:cNvSpPr>
            <a:spLocks noGrp="1"/>
          </p:cNvSpPr>
          <p:nvPr>
            <p:ph idx="1"/>
          </p:nvPr>
        </p:nvSpPr>
        <p:spPr>
          <a:xfrm>
            <a:off x="457201" y="1600200"/>
            <a:ext cx="2729948" cy="4525963"/>
          </a:xfrm>
        </p:spPr>
        <p:txBody>
          <a:bodyPr>
            <a:normAutofit fontScale="92500"/>
          </a:bodyPr>
          <a:lstStyle/>
          <a:p>
            <a:r>
              <a:rPr lang="en-US" dirty="0"/>
              <a:t>The Human Relations Movement he founded emphasized that employee motivation and productivity are driven more by social factors, recognition, and group dynamics than by monetary incentives or physical work conditions. </a:t>
            </a:r>
          </a:p>
        </p:txBody>
      </p:sp>
      <p:sp>
        <p:nvSpPr>
          <p:cNvPr id="4" name="Slide Number Placeholder 3">
            <a:extLst>
              <a:ext uri="{FF2B5EF4-FFF2-40B4-BE49-F238E27FC236}">
                <a16:creationId xmlns:a16="http://schemas.microsoft.com/office/drawing/2014/main" id="{634FCD94-7EEB-8AD0-5F53-E5E5729AD81F}"/>
              </a:ext>
            </a:extLst>
          </p:cNvPr>
          <p:cNvSpPr>
            <a:spLocks noGrp="1"/>
          </p:cNvSpPr>
          <p:nvPr>
            <p:ph type="sldNum" sz="quarter" idx="12"/>
          </p:nvPr>
        </p:nvSpPr>
        <p:spPr/>
        <p:txBody>
          <a:bodyPr/>
          <a:lstStyle/>
          <a:p>
            <a:fld id="{F8D59B09-23C8-46BA-B508-CE17BADF421E}" type="slidenum">
              <a:rPr lang="en-US" smtClean="0"/>
              <a:pPr/>
              <a:t>32</a:t>
            </a:fld>
            <a:endParaRPr lang="en-US"/>
          </a:p>
        </p:txBody>
      </p:sp>
      <p:pic>
        <p:nvPicPr>
          <p:cNvPr id="3074" name="Picture 2" descr="(George) Elton Mayo, from brilliant Adelaide family, 20th Century Harvard global leader in social research">
            <a:extLst>
              <a:ext uri="{FF2B5EF4-FFF2-40B4-BE49-F238E27FC236}">
                <a16:creationId xmlns:a16="http://schemas.microsoft.com/office/drawing/2014/main" id="{2B317CEC-F532-789B-AFAE-71AD50C6271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33176" y="1600200"/>
            <a:ext cx="5153624" cy="2898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732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A8FFF-4220-DDCD-091A-F099BC9DC619}"/>
              </a:ext>
            </a:extLst>
          </p:cNvPr>
          <p:cNvSpPr>
            <a:spLocks noGrp="1"/>
          </p:cNvSpPr>
          <p:nvPr>
            <p:ph type="title"/>
          </p:nvPr>
        </p:nvSpPr>
        <p:spPr/>
        <p:txBody>
          <a:bodyPr/>
          <a:lstStyle/>
          <a:p>
            <a:r>
              <a:rPr lang="en-US" dirty="0"/>
              <a:t>Maslov’s hierarchy of needs</a:t>
            </a:r>
          </a:p>
        </p:txBody>
      </p:sp>
      <p:sp>
        <p:nvSpPr>
          <p:cNvPr id="3" name="Content Placeholder 2">
            <a:extLst>
              <a:ext uri="{FF2B5EF4-FFF2-40B4-BE49-F238E27FC236}">
                <a16:creationId xmlns:a16="http://schemas.microsoft.com/office/drawing/2014/main" id="{12D5D5BD-11B9-CAD5-3223-142891599B63}"/>
              </a:ext>
            </a:extLst>
          </p:cNvPr>
          <p:cNvSpPr>
            <a:spLocks noGrp="1"/>
          </p:cNvSpPr>
          <p:nvPr>
            <p:ph idx="1"/>
          </p:nvPr>
        </p:nvSpPr>
        <p:spPr>
          <a:xfrm>
            <a:off x="457200" y="1176870"/>
            <a:ext cx="8059947" cy="1048746"/>
          </a:xfrm>
        </p:spPr>
        <p:txBody>
          <a:bodyPr>
            <a:normAutofit/>
          </a:bodyPr>
          <a:lstStyle/>
          <a:p>
            <a:r>
              <a:rPr lang="en-US" sz="2000" dirty="0"/>
              <a:t>In 1943, American psychologist Abraham Maslov proposed that certain basic needs must be met before individuals can progress up the hierarchy to more complex needs. </a:t>
            </a:r>
          </a:p>
        </p:txBody>
      </p:sp>
      <p:sp>
        <p:nvSpPr>
          <p:cNvPr id="4" name="Slide Number Placeholder 3">
            <a:extLst>
              <a:ext uri="{FF2B5EF4-FFF2-40B4-BE49-F238E27FC236}">
                <a16:creationId xmlns:a16="http://schemas.microsoft.com/office/drawing/2014/main" id="{D377E080-8FB0-B8E7-816E-E7ADCB0C9A83}"/>
              </a:ext>
            </a:extLst>
          </p:cNvPr>
          <p:cNvSpPr>
            <a:spLocks noGrp="1"/>
          </p:cNvSpPr>
          <p:nvPr>
            <p:ph type="sldNum" sz="quarter" idx="12"/>
          </p:nvPr>
        </p:nvSpPr>
        <p:spPr/>
        <p:txBody>
          <a:bodyPr/>
          <a:lstStyle/>
          <a:p>
            <a:fld id="{F8D59B09-23C8-46BA-B508-CE17BADF421E}" type="slidenum">
              <a:rPr lang="en-US" smtClean="0"/>
              <a:pPr/>
              <a:t>33</a:t>
            </a:fld>
            <a:endParaRPr lang="en-US"/>
          </a:p>
        </p:txBody>
      </p:sp>
      <p:pic>
        <p:nvPicPr>
          <p:cNvPr id="8" name="Picture 7">
            <a:extLst>
              <a:ext uri="{FF2B5EF4-FFF2-40B4-BE49-F238E27FC236}">
                <a16:creationId xmlns:a16="http://schemas.microsoft.com/office/drawing/2014/main" id="{2B284B85-5887-4998-01AF-F28DFA8B49FF}"/>
              </a:ext>
            </a:extLst>
          </p:cNvPr>
          <p:cNvPicPr>
            <a:picLocks noChangeAspect="1"/>
          </p:cNvPicPr>
          <p:nvPr/>
        </p:nvPicPr>
        <p:blipFill>
          <a:blip r:embed="rId2"/>
          <a:stretch>
            <a:fillRect/>
          </a:stretch>
        </p:blipFill>
        <p:spPr>
          <a:xfrm>
            <a:off x="930301" y="2077571"/>
            <a:ext cx="6689699" cy="3686358"/>
          </a:xfrm>
          <a:prstGeom prst="rect">
            <a:avLst/>
          </a:prstGeom>
        </p:spPr>
      </p:pic>
      <p:sp>
        <p:nvSpPr>
          <p:cNvPr id="10" name="TextBox 9">
            <a:extLst>
              <a:ext uri="{FF2B5EF4-FFF2-40B4-BE49-F238E27FC236}">
                <a16:creationId xmlns:a16="http://schemas.microsoft.com/office/drawing/2014/main" id="{EBED71EA-6AC5-0821-1EFE-A07923574EDA}"/>
              </a:ext>
            </a:extLst>
          </p:cNvPr>
          <p:cNvSpPr txBox="1"/>
          <p:nvPr/>
        </p:nvSpPr>
        <p:spPr>
          <a:xfrm>
            <a:off x="1524423" y="6079353"/>
            <a:ext cx="5501454" cy="276999"/>
          </a:xfrm>
          <a:prstGeom prst="rect">
            <a:avLst/>
          </a:prstGeom>
          <a:noFill/>
        </p:spPr>
        <p:txBody>
          <a:bodyPr wrap="square">
            <a:spAutoFit/>
          </a:bodyPr>
          <a:lstStyle/>
          <a:p>
            <a:r>
              <a:rPr lang="en-US" sz="1200" dirty="0"/>
              <a:t>Image source:  </a:t>
            </a:r>
            <a:r>
              <a:rPr lang="en-US" sz="1200" dirty="0">
                <a:hlinkClick r:id="rId3"/>
              </a:rPr>
              <a:t>https://www.thoughtco.com/maslows-hierarchy-of-needs-4582571</a:t>
            </a:r>
            <a:endParaRPr lang="en-US" sz="1200" dirty="0"/>
          </a:p>
        </p:txBody>
      </p:sp>
    </p:spTree>
    <p:extLst>
      <p:ext uri="{BB962C8B-B14F-4D97-AF65-F5344CB8AC3E}">
        <p14:creationId xmlns:p14="http://schemas.microsoft.com/office/powerpoint/2010/main" val="39224686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EAD90-8CFC-D78E-13DE-514F970E015D}"/>
              </a:ext>
            </a:extLst>
          </p:cNvPr>
          <p:cNvSpPr>
            <a:spLocks noGrp="1"/>
          </p:cNvSpPr>
          <p:nvPr>
            <p:ph type="title"/>
          </p:nvPr>
        </p:nvSpPr>
        <p:spPr/>
        <p:txBody>
          <a:bodyPr/>
          <a:lstStyle/>
          <a:p>
            <a:r>
              <a:rPr lang="en-US" dirty="0"/>
              <a:t>theory x</a:t>
            </a:r>
          </a:p>
        </p:txBody>
      </p:sp>
      <p:sp>
        <p:nvSpPr>
          <p:cNvPr id="3" name="Content Placeholder 2">
            <a:extLst>
              <a:ext uri="{FF2B5EF4-FFF2-40B4-BE49-F238E27FC236}">
                <a16:creationId xmlns:a16="http://schemas.microsoft.com/office/drawing/2014/main" id="{96D26A1C-1706-53E0-5821-ECBACC9578AF}"/>
              </a:ext>
            </a:extLst>
          </p:cNvPr>
          <p:cNvSpPr>
            <a:spLocks noGrp="1"/>
          </p:cNvSpPr>
          <p:nvPr>
            <p:ph idx="1"/>
          </p:nvPr>
        </p:nvSpPr>
        <p:spPr/>
        <p:txBody>
          <a:bodyPr/>
          <a:lstStyle/>
          <a:p>
            <a:r>
              <a:rPr lang="en-US" dirty="0"/>
              <a:t>In 1960, Douglas McGregor at MIT renamed Taylor’s scientific approach to management Theory X.</a:t>
            </a:r>
          </a:p>
          <a:p>
            <a:r>
              <a:rPr lang="en-US" dirty="0"/>
              <a:t>Under Theory X, people are inherently lazy and need to be motivated to work with a combination of rewards and punishments.  They lack creativity and ambition and they’re there simply to work.</a:t>
            </a:r>
          </a:p>
        </p:txBody>
      </p:sp>
      <p:sp>
        <p:nvSpPr>
          <p:cNvPr id="4" name="Slide Number Placeholder 3">
            <a:extLst>
              <a:ext uri="{FF2B5EF4-FFF2-40B4-BE49-F238E27FC236}">
                <a16:creationId xmlns:a16="http://schemas.microsoft.com/office/drawing/2014/main" id="{F8CD82CF-54C2-3119-95F6-BC49E3943B8B}"/>
              </a:ext>
            </a:extLst>
          </p:cNvPr>
          <p:cNvSpPr>
            <a:spLocks noGrp="1"/>
          </p:cNvSpPr>
          <p:nvPr>
            <p:ph type="sldNum" sz="quarter" idx="12"/>
          </p:nvPr>
        </p:nvSpPr>
        <p:spPr/>
        <p:txBody>
          <a:bodyPr/>
          <a:lstStyle/>
          <a:p>
            <a:fld id="{F8D59B09-23C8-46BA-B508-CE17BADF421E}" type="slidenum">
              <a:rPr lang="en-US" smtClean="0"/>
              <a:pPr/>
              <a:t>34</a:t>
            </a:fld>
            <a:endParaRPr lang="en-US"/>
          </a:p>
        </p:txBody>
      </p:sp>
    </p:spTree>
    <p:extLst>
      <p:ext uri="{BB962C8B-B14F-4D97-AF65-F5344CB8AC3E}">
        <p14:creationId xmlns:p14="http://schemas.microsoft.com/office/powerpoint/2010/main" val="3081001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EAD90-8CFC-D78E-13DE-514F970E015D}"/>
              </a:ext>
            </a:extLst>
          </p:cNvPr>
          <p:cNvSpPr>
            <a:spLocks noGrp="1"/>
          </p:cNvSpPr>
          <p:nvPr>
            <p:ph type="title"/>
          </p:nvPr>
        </p:nvSpPr>
        <p:spPr/>
        <p:txBody>
          <a:bodyPr/>
          <a:lstStyle/>
          <a:p>
            <a:r>
              <a:rPr lang="en-US" dirty="0"/>
              <a:t>theory y</a:t>
            </a:r>
          </a:p>
        </p:txBody>
      </p:sp>
      <p:sp>
        <p:nvSpPr>
          <p:cNvPr id="3" name="Content Placeholder 2">
            <a:extLst>
              <a:ext uri="{FF2B5EF4-FFF2-40B4-BE49-F238E27FC236}">
                <a16:creationId xmlns:a16="http://schemas.microsoft.com/office/drawing/2014/main" id="{96D26A1C-1706-53E0-5821-ECBACC9578AF}"/>
              </a:ext>
            </a:extLst>
          </p:cNvPr>
          <p:cNvSpPr>
            <a:spLocks noGrp="1"/>
          </p:cNvSpPr>
          <p:nvPr>
            <p:ph idx="1"/>
          </p:nvPr>
        </p:nvSpPr>
        <p:spPr/>
        <p:txBody>
          <a:bodyPr/>
          <a:lstStyle/>
          <a:p>
            <a:r>
              <a:rPr lang="en-US" dirty="0"/>
              <a:t>He also </a:t>
            </a:r>
            <a:r>
              <a:rPr lang="en-US"/>
              <a:t>renamed Mayo’s </a:t>
            </a:r>
            <a:r>
              <a:rPr lang="en-US" dirty="0"/>
              <a:t>behavioral approach Theory Y.</a:t>
            </a:r>
          </a:p>
          <a:p>
            <a:r>
              <a:rPr lang="en-US" dirty="0"/>
              <a:t>Under Theory Y, people are self-motivated if they have a supportive environment.  They’re inventive and should be given responsibility and consulted for their ideas.</a:t>
            </a:r>
          </a:p>
        </p:txBody>
      </p:sp>
      <p:sp>
        <p:nvSpPr>
          <p:cNvPr id="4" name="Slide Number Placeholder 3">
            <a:extLst>
              <a:ext uri="{FF2B5EF4-FFF2-40B4-BE49-F238E27FC236}">
                <a16:creationId xmlns:a16="http://schemas.microsoft.com/office/drawing/2014/main" id="{F8CD82CF-54C2-3119-95F6-BC49E3943B8B}"/>
              </a:ext>
            </a:extLst>
          </p:cNvPr>
          <p:cNvSpPr>
            <a:spLocks noGrp="1"/>
          </p:cNvSpPr>
          <p:nvPr>
            <p:ph type="sldNum" sz="quarter" idx="12"/>
          </p:nvPr>
        </p:nvSpPr>
        <p:spPr/>
        <p:txBody>
          <a:bodyPr/>
          <a:lstStyle/>
          <a:p>
            <a:fld id="{F8D59B09-23C8-46BA-B508-CE17BADF421E}" type="slidenum">
              <a:rPr lang="en-US" smtClean="0"/>
              <a:pPr/>
              <a:t>35</a:t>
            </a:fld>
            <a:endParaRPr lang="en-US"/>
          </a:p>
        </p:txBody>
      </p:sp>
    </p:spTree>
    <p:extLst>
      <p:ext uri="{BB962C8B-B14F-4D97-AF65-F5344CB8AC3E}">
        <p14:creationId xmlns:p14="http://schemas.microsoft.com/office/powerpoint/2010/main" val="13908209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2F96D-A425-74CA-D9D6-153AEAE5A681}"/>
              </a:ext>
            </a:extLst>
          </p:cNvPr>
          <p:cNvSpPr>
            <a:spLocks noGrp="1"/>
          </p:cNvSpPr>
          <p:nvPr>
            <p:ph type="title"/>
          </p:nvPr>
        </p:nvSpPr>
        <p:spPr/>
        <p:txBody>
          <a:bodyPr/>
          <a:lstStyle/>
          <a:p>
            <a:r>
              <a:rPr lang="en-US" dirty="0"/>
              <a:t>theory z</a:t>
            </a:r>
          </a:p>
        </p:txBody>
      </p:sp>
      <p:sp>
        <p:nvSpPr>
          <p:cNvPr id="3" name="Content Placeholder 2">
            <a:extLst>
              <a:ext uri="{FF2B5EF4-FFF2-40B4-BE49-F238E27FC236}">
                <a16:creationId xmlns:a16="http://schemas.microsoft.com/office/drawing/2014/main" id="{E2D9623B-C9F1-2D02-2A7E-0998F38B3957}"/>
              </a:ext>
            </a:extLst>
          </p:cNvPr>
          <p:cNvSpPr>
            <a:spLocks noGrp="1"/>
          </p:cNvSpPr>
          <p:nvPr>
            <p:ph idx="1"/>
          </p:nvPr>
        </p:nvSpPr>
        <p:spPr/>
        <p:txBody>
          <a:bodyPr/>
          <a:lstStyle/>
          <a:p>
            <a:r>
              <a:rPr lang="en-US" dirty="0"/>
              <a:t>In the 1980s, William Ouchi called the version of theory X used in Japan theory Z.</a:t>
            </a:r>
          </a:p>
          <a:p>
            <a:r>
              <a:rPr lang="en-US" dirty="0"/>
              <a:t>Under theory Z, managers and workers work together in cohesive work groups using consensus for decisions.  To improve quality, they use quality circles.</a:t>
            </a:r>
          </a:p>
          <a:p>
            <a:r>
              <a:rPr lang="en-US" dirty="0"/>
              <a:t>Every employee is involved in </a:t>
            </a:r>
            <a:r>
              <a:rPr lang="en-US" i="1" dirty="0"/>
              <a:t>kaizen</a:t>
            </a:r>
            <a:r>
              <a:rPr lang="en-US" dirty="0"/>
              <a:t> – the continuous struggle to improve.</a:t>
            </a:r>
          </a:p>
          <a:p>
            <a:endParaRPr lang="en-US" dirty="0"/>
          </a:p>
        </p:txBody>
      </p:sp>
      <p:sp>
        <p:nvSpPr>
          <p:cNvPr id="4" name="Slide Number Placeholder 3">
            <a:extLst>
              <a:ext uri="{FF2B5EF4-FFF2-40B4-BE49-F238E27FC236}">
                <a16:creationId xmlns:a16="http://schemas.microsoft.com/office/drawing/2014/main" id="{3F6A6F25-5789-CD73-0163-CCDCC2F388A1}"/>
              </a:ext>
            </a:extLst>
          </p:cNvPr>
          <p:cNvSpPr>
            <a:spLocks noGrp="1"/>
          </p:cNvSpPr>
          <p:nvPr>
            <p:ph type="sldNum" sz="quarter" idx="12"/>
          </p:nvPr>
        </p:nvSpPr>
        <p:spPr/>
        <p:txBody>
          <a:bodyPr/>
          <a:lstStyle/>
          <a:p>
            <a:fld id="{F8D59B09-23C8-46BA-B508-CE17BADF421E}" type="slidenum">
              <a:rPr lang="en-US" smtClean="0"/>
              <a:pPr/>
              <a:t>36</a:t>
            </a:fld>
            <a:endParaRPr lang="en-US"/>
          </a:p>
        </p:txBody>
      </p:sp>
    </p:spTree>
    <p:extLst>
      <p:ext uri="{BB962C8B-B14F-4D97-AF65-F5344CB8AC3E}">
        <p14:creationId xmlns:p14="http://schemas.microsoft.com/office/powerpoint/2010/main" val="5705565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0D446-64DB-5382-0713-2C43AB6F0F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08EC72-08CA-8F4E-516C-44E5B850E31B}"/>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9120FF7B-1042-969D-4926-EE11DADDC639}"/>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organizational behavior</a:t>
            </a:r>
          </a:p>
          <a:p>
            <a:pPr marL="514350" indent="-514350">
              <a:buFont typeface="+mj-lt"/>
              <a:buAutoNum type="arabicPeriod"/>
            </a:pPr>
            <a:r>
              <a:rPr lang="en-US" dirty="0">
                <a:solidFill>
                  <a:schemeClr val="bg1">
                    <a:lumMod val="75000"/>
                  </a:schemeClr>
                </a:solidFill>
              </a:rPr>
              <a:t>legitimacy of authority</a:t>
            </a:r>
          </a:p>
          <a:p>
            <a:pPr marL="514350" indent="-514350">
              <a:buFont typeface="+mj-lt"/>
              <a:buAutoNum type="arabicPeriod"/>
            </a:pPr>
            <a:r>
              <a:rPr lang="en-US" dirty="0">
                <a:solidFill>
                  <a:schemeClr val="bg1">
                    <a:lumMod val="75000"/>
                  </a:schemeClr>
                </a:solidFill>
              </a:rPr>
              <a:t>getting people to do stuff</a:t>
            </a:r>
          </a:p>
          <a:p>
            <a:pPr marL="514350" indent="-514350">
              <a:buFont typeface="+mj-lt"/>
              <a:buAutoNum type="arabicPeriod"/>
            </a:pPr>
            <a:r>
              <a:rPr lang="en-US" dirty="0">
                <a:solidFill>
                  <a:srgbClr val="C00000"/>
                </a:solidFill>
              </a:rPr>
              <a:t>leadership styles</a:t>
            </a:r>
          </a:p>
          <a:p>
            <a:pPr marL="514350" indent="-514350">
              <a:buFont typeface="+mj-lt"/>
              <a:buAutoNum type="arabicPeriod"/>
            </a:pPr>
            <a:r>
              <a:rPr lang="en-US" dirty="0"/>
              <a:t>the legal environment</a:t>
            </a:r>
          </a:p>
          <a:p>
            <a:pPr marL="514350" indent="-514350">
              <a:buFont typeface="+mj-lt"/>
              <a:buAutoNum type="arabicPeriod"/>
            </a:pPr>
            <a:r>
              <a:rPr lang="en-US" dirty="0"/>
              <a:t>Vamika’s quandary</a:t>
            </a:r>
          </a:p>
          <a:p>
            <a:endParaRPr lang="en-US" dirty="0"/>
          </a:p>
        </p:txBody>
      </p:sp>
      <p:sp>
        <p:nvSpPr>
          <p:cNvPr id="4" name="Slide Number Placeholder 3">
            <a:extLst>
              <a:ext uri="{FF2B5EF4-FFF2-40B4-BE49-F238E27FC236}">
                <a16:creationId xmlns:a16="http://schemas.microsoft.com/office/drawing/2014/main" id="{B96896AD-4854-2E5D-D354-7A4F636C92EE}"/>
              </a:ext>
            </a:extLst>
          </p:cNvPr>
          <p:cNvSpPr>
            <a:spLocks noGrp="1"/>
          </p:cNvSpPr>
          <p:nvPr>
            <p:ph type="sldNum" sz="quarter" idx="12"/>
          </p:nvPr>
        </p:nvSpPr>
        <p:spPr/>
        <p:txBody>
          <a:bodyPr/>
          <a:lstStyle/>
          <a:p>
            <a:fld id="{F8D59B09-23C8-46BA-B508-CE17BADF421E}" type="slidenum">
              <a:rPr lang="en-US" smtClean="0"/>
              <a:pPr/>
              <a:t>37</a:t>
            </a:fld>
            <a:endParaRPr lang="en-US"/>
          </a:p>
        </p:txBody>
      </p:sp>
    </p:spTree>
    <p:extLst>
      <p:ext uri="{BB962C8B-B14F-4D97-AF65-F5344CB8AC3E}">
        <p14:creationId xmlns:p14="http://schemas.microsoft.com/office/powerpoint/2010/main" val="905660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05421-7113-166D-8280-D4AF29A976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5BFC78-5917-CED9-A50E-5EAA5B9F3C5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DFA00F5-AF24-19D9-33F1-59DE45A7A5F8}"/>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organizational behavior</a:t>
            </a:r>
          </a:p>
          <a:p>
            <a:pPr marL="514350" indent="-514350">
              <a:buFont typeface="+mj-lt"/>
              <a:buAutoNum type="arabicPeriod"/>
            </a:pPr>
            <a:r>
              <a:rPr lang="en-US" dirty="0">
                <a:solidFill>
                  <a:schemeClr val="bg1">
                    <a:lumMod val="65000"/>
                  </a:schemeClr>
                </a:solidFill>
              </a:rPr>
              <a:t>legitimacy of authority</a:t>
            </a:r>
          </a:p>
          <a:p>
            <a:pPr marL="514350" indent="-514350">
              <a:buFont typeface="+mj-lt"/>
              <a:buAutoNum type="arabicPeriod"/>
            </a:pPr>
            <a:r>
              <a:rPr lang="en-US" dirty="0">
                <a:solidFill>
                  <a:schemeClr val="bg1">
                    <a:lumMod val="65000"/>
                  </a:schemeClr>
                </a:solidFill>
              </a:rPr>
              <a:t>hierarchy of needs</a:t>
            </a:r>
          </a:p>
          <a:p>
            <a:pPr marL="514350" indent="-514350">
              <a:buFont typeface="+mj-lt"/>
              <a:buAutoNum type="arabicPeriod"/>
            </a:pPr>
            <a:r>
              <a:rPr lang="en-US" dirty="0">
                <a:solidFill>
                  <a:srgbClr val="C00000"/>
                </a:solidFill>
              </a:rPr>
              <a:t>leadership styles</a:t>
            </a:r>
          </a:p>
          <a:p>
            <a:pPr marL="514350" indent="-514350">
              <a:buFont typeface="+mj-lt"/>
              <a:buAutoNum type="arabicPeriod"/>
            </a:pPr>
            <a:r>
              <a:rPr lang="en-US" dirty="0"/>
              <a:t>the legal environment</a:t>
            </a:r>
          </a:p>
          <a:p>
            <a:pPr marL="514350" indent="-514350">
              <a:buFont typeface="+mj-lt"/>
              <a:buAutoNum type="arabicPeriod"/>
            </a:pPr>
            <a:r>
              <a:rPr lang="en-US" dirty="0"/>
              <a:t>Vamika’s quandary</a:t>
            </a:r>
          </a:p>
          <a:p>
            <a:endParaRPr lang="en-US" dirty="0"/>
          </a:p>
        </p:txBody>
      </p:sp>
      <p:sp>
        <p:nvSpPr>
          <p:cNvPr id="4" name="Slide Number Placeholder 3">
            <a:extLst>
              <a:ext uri="{FF2B5EF4-FFF2-40B4-BE49-F238E27FC236}">
                <a16:creationId xmlns:a16="http://schemas.microsoft.com/office/drawing/2014/main" id="{766C887B-67BB-5C04-BE41-C8B556B4AC21}"/>
              </a:ext>
            </a:extLst>
          </p:cNvPr>
          <p:cNvSpPr>
            <a:spLocks noGrp="1"/>
          </p:cNvSpPr>
          <p:nvPr>
            <p:ph type="sldNum" sz="quarter" idx="12"/>
          </p:nvPr>
        </p:nvSpPr>
        <p:spPr/>
        <p:txBody>
          <a:bodyPr/>
          <a:lstStyle/>
          <a:p>
            <a:fld id="{F8D59B09-23C8-46BA-B508-CE17BADF421E}" type="slidenum">
              <a:rPr lang="en-US" smtClean="0"/>
              <a:pPr/>
              <a:t>38</a:t>
            </a:fld>
            <a:endParaRPr lang="en-US"/>
          </a:p>
        </p:txBody>
      </p:sp>
    </p:spTree>
    <p:extLst>
      <p:ext uri="{BB962C8B-B14F-4D97-AF65-F5344CB8AC3E}">
        <p14:creationId xmlns:p14="http://schemas.microsoft.com/office/powerpoint/2010/main" val="8288772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16265-8966-2CE3-3AFE-7739CE4397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B411F3-C145-E553-4FEA-2EC31B6AD7D0}"/>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DA27E430-B902-3AE2-7269-0389B2816638}"/>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organizational behavior</a:t>
            </a:r>
          </a:p>
          <a:p>
            <a:pPr marL="514350" indent="-514350">
              <a:buFont typeface="+mj-lt"/>
              <a:buAutoNum type="arabicPeriod"/>
            </a:pPr>
            <a:r>
              <a:rPr lang="en-US" dirty="0">
                <a:solidFill>
                  <a:schemeClr val="bg1">
                    <a:lumMod val="75000"/>
                  </a:schemeClr>
                </a:solidFill>
              </a:rPr>
              <a:t>legitimacy of authority</a:t>
            </a:r>
          </a:p>
          <a:p>
            <a:pPr marL="514350" indent="-514350">
              <a:buFont typeface="+mj-lt"/>
              <a:buAutoNum type="arabicPeriod"/>
            </a:pPr>
            <a:r>
              <a:rPr lang="en-US" dirty="0">
                <a:solidFill>
                  <a:schemeClr val="bg1">
                    <a:lumMod val="75000"/>
                  </a:schemeClr>
                </a:solidFill>
              </a:rPr>
              <a:t>getting people to do stuff</a:t>
            </a:r>
          </a:p>
          <a:p>
            <a:pPr marL="514350" indent="-514350">
              <a:buFont typeface="+mj-lt"/>
              <a:buAutoNum type="arabicPeriod"/>
            </a:pPr>
            <a:r>
              <a:rPr lang="en-US" dirty="0">
                <a:solidFill>
                  <a:srgbClr val="C00000"/>
                </a:solidFill>
              </a:rPr>
              <a:t>leadership styles</a:t>
            </a:r>
          </a:p>
          <a:p>
            <a:pPr marL="514350" indent="-514350">
              <a:buFont typeface="+mj-lt"/>
              <a:buAutoNum type="arabicPeriod"/>
            </a:pPr>
            <a:r>
              <a:rPr lang="en-US" dirty="0"/>
              <a:t>the legal environment</a:t>
            </a:r>
          </a:p>
          <a:p>
            <a:pPr marL="514350" indent="-514350">
              <a:buFont typeface="+mj-lt"/>
              <a:buAutoNum type="arabicPeriod"/>
            </a:pPr>
            <a:r>
              <a:rPr lang="en-US" dirty="0"/>
              <a:t>Vamika’s quandary</a:t>
            </a:r>
          </a:p>
          <a:p>
            <a:endParaRPr lang="en-US" dirty="0"/>
          </a:p>
        </p:txBody>
      </p:sp>
      <p:sp>
        <p:nvSpPr>
          <p:cNvPr id="4" name="Slide Number Placeholder 3">
            <a:extLst>
              <a:ext uri="{FF2B5EF4-FFF2-40B4-BE49-F238E27FC236}">
                <a16:creationId xmlns:a16="http://schemas.microsoft.com/office/drawing/2014/main" id="{FF79D36A-7971-CCC0-4A04-417B6B770DDE}"/>
              </a:ext>
            </a:extLst>
          </p:cNvPr>
          <p:cNvSpPr>
            <a:spLocks noGrp="1"/>
          </p:cNvSpPr>
          <p:nvPr>
            <p:ph type="sldNum" sz="quarter" idx="12"/>
          </p:nvPr>
        </p:nvSpPr>
        <p:spPr/>
        <p:txBody>
          <a:bodyPr/>
          <a:lstStyle/>
          <a:p>
            <a:fld id="{F8D59B09-23C8-46BA-B508-CE17BADF421E}" type="slidenum">
              <a:rPr lang="en-US" smtClean="0"/>
              <a:pPr/>
              <a:t>39</a:t>
            </a:fld>
            <a:endParaRPr lang="en-US"/>
          </a:p>
        </p:txBody>
      </p:sp>
    </p:spTree>
    <p:extLst>
      <p:ext uri="{BB962C8B-B14F-4D97-AF65-F5344CB8AC3E}">
        <p14:creationId xmlns:p14="http://schemas.microsoft.com/office/powerpoint/2010/main" val="2939877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19B1A-AB34-13D3-E858-868C912E538A}"/>
              </a:ext>
            </a:extLst>
          </p:cNvPr>
          <p:cNvSpPr>
            <a:spLocks noGrp="1"/>
          </p:cNvSpPr>
          <p:nvPr>
            <p:ph type="title"/>
          </p:nvPr>
        </p:nvSpPr>
        <p:spPr/>
        <p:txBody>
          <a:bodyPr/>
          <a:lstStyle/>
          <a:p>
            <a:r>
              <a:rPr lang="en-US" dirty="0"/>
              <a:t>culture</a:t>
            </a:r>
          </a:p>
        </p:txBody>
      </p:sp>
      <p:sp>
        <p:nvSpPr>
          <p:cNvPr id="3" name="Content Placeholder 2">
            <a:extLst>
              <a:ext uri="{FF2B5EF4-FFF2-40B4-BE49-F238E27FC236}">
                <a16:creationId xmlns:a16="http://schemas.microsoft.com/office/drawing/2014/main" id="{4BF5C6AF-920D-2B08-CF73-714F9FBE6C62}"/>
              </a:ext>
            </a:extLst>
          </p:cNvPr>
          <p:cNvSpPr>
            <a:spLocks noGrp="1"/>
          </p:cNvSpPr>
          <p:nvPr>
            <p:ph idx="1"/>
          </p:nvPr>
        </p:nvSpPr>
        <p:spPr/>
        <p:txBody>
          <a:bodyPr>
            <a:normAutofit/>
          </a:bodyPr>
          <a:lstStyle/>
          <a:p>
            <a:r>
              <a:rPr lang="en-US" dirty="0"/>
              <a:t>Organizations develop a culture around the way they treat people.</a:t>
            </a:r>
          </a:p>
          <a:p>
            <a:endParaRPr lang="en-US" dirty="0"/>
          </a:p>
          <a:p>
            <a:r>
              <a:rPr lang="en-US" dirty="0"/>
              <a:t>Consider:</a:t>
            </a:r>
          </a:p>
          <a:p>
            <a:r>
              <a:rPr lang="en-US" dirty="0"/>
              <a:t>IBM’s “open-door” and “respect for the individual” policies in the 1970s.</a:t>
            </a:r>
          </a:p>
          <a:p>
            <a:r>
              <a:rPr lang="en-US" dirty="0"/>
              <a:t>Microsoft’s “stack ranking” (finally ended in 2013).</a:t>
            </a:r>
          </a:p>
          <a:p>
            <a:r>
              <a:rPr lang="en-US" dirty="0"/>
              <a:t>Amazon’s “two pizza” rule.</a:t>
            </a:r>
          </a:p>
        </p:txBody>
      </p:sp>
      <p:sp>
        <p:nvSpPr>
          <p:cNvPr id="4" name="Slide Number Placeholder 3">
            <a:extLst>
              <a:ext uri="{FF2B5EF4-FFF2-40B4-BE49-F238E27FC236}">
                <a16:creationId xmlns:a16="http://schemas.microsoft.com/office/drawing/2014/main" id="{47D0BE75-D25D-C2EA-619F-FA859540C417}"/>
              </a:ext>
            </a:extLst>
          </p:cNvPr>
          <p:cNvSpPr>
            <a:spLocks noGrp="1"/>
          </p:cNvSpPr>
          <p:nvPr>
            <p:ph type="sldNum" sz="quarter" idx="12"/>
          </p:nvPr>
        </p:nvSpPr>
        <p:spPr/>
        <p:txBody>
          <a:bodyPr/>
          <a:lstStyle/>
          <a:p>
            <a:fld id="{F8D59B09-23C8-46BA-B508-CE17BADF421E}" type="slidenum">
              <a:rPr lang="en-US" smtClean="0"/>
              <a:pPr/>
              <a:t>40</a:t>
            </a:fld>
            <a:endParaRPr lang="en-US"/>
          </a:p>
        </p:txBody>
      </p:sp>
    </p:spTree>
    <p:extLst>
      <p:ext uri="{BB962C8B-B14F-4D97-AF65-F5344CB8AC3E}">
        <p14:creationId xmlns:p14="http://schemas.microsoft.com/office/powerpoint/2010/main" val="8834018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255AA-A97C-7D7C-FAB6-49487D409AE4}"/>
              </a:ext>
            </a:extLst>
          </p:cNvPr>
          <p:cNvSpPr>
            <a:spLocks noGrp="1"/>
          </p:cNvSpPr>
          <p:nvPr>
            <p:ph type="title"/>
          </p:nvPr>
        </p:nvSpPr>
        <p:spPr/>
        <p:txBody>
          <a:bodyPr/>
          <a:lstStyle/>
          <a:p>
            <a:r>
              <a:rPr lang="en-US" dirty="0"/>
              <a:t>policy</a:t>
            </a:r>
          </a:p>
        </p:txBody>
      </p:sp>
      <p:sp>
        <p:nvSpPr>
          <p:cNvPr id="3" name="Content Placeholder 2">
            <a:extLst>
              <a:ext uri="{FF2B5EF4-FFF2-40B4-BE49-F238E27FC236}">
                <a16:creationId xmlns:a16="http://schemas.microsoft.com/office/drawing/2014/main" id="{AEE5B674-6B46-6295-6E6A-7EE8C7FE92B3}"/>
              </a:ext>
            </a:extLst>
          </p:cNvPr>
          <p:cNvSpPr>
            <a:spLocks noGrp="1"/>
          </p:cNvSpPr>
          <p:nvPr>
            <p:ph idx="1"/>
          </p:nvPr>
        </p:nvSpPr>
        <p:spPr>
          <a:xfrm>
            <a:off x="457200" y="1417638"/>
            <a:ext cx="8229600" cy="4708525"/>
          </a:xfrm>
        </p:spPr>
        <p:txBody>
          <a:bodyPr>
            <a:noAutofit/>
          </a:bodyPr>
          <a:lstStyle/>
          <a:p>
            <a:pPr>
              <a:spcBef>
                <a:spcPts val="200"/>
              </a:spcBef>
            </a:pPr>
            <a:r>
              <a:rPr lang="en-US" dirty="0"/>
              <a:t>Organizations will also use policies and practices to enforce their culture and avoid problems.</a:t>
            </a:r>
          </a:p>
          <a:p>
            <a:pPr>
              <a:spcBef>
                <a:spcPts val="200"/>
              </a:spcBef>
            </a:pPr>
            <a:endParaRPr lang="en-US" dirty="0"/>
          </a:p>
          <a:p>
            <a:pPr>
              <a:spcBef>
                <a:spcPts val="200"/>
              </a:spcBef>
            </a:pPr>
            <a:r>
              <a:rPr lang="en-US" dirty="0"/>
              <a:t>Examples:</a:t>
            </a:r>
          </a:p>
          <a:p>
            <a:pPr>
              <a:spcBef>
                <a:spcPts val="200"/>
              </a:spcBef>
            </a:pPr>
            <a:r>
              <a:rPr lang="en-US" dirty="0"/>
              <a:t>Rules regarding liquor at a company event.</a:t>
            </a:r>
          </a:p>
          <a:p>
            <a:pPr>
              <a:spcBef>
                <a:spcPts val="200"/>
              </a:spcBef>
            </a:pPr>
            <a:r>
              <a:rPr lang="en-US" dirty="0"/>
              <a:t>Prohibitions on engaging in a relationship with a subordinate.</a:t>
            </a:r>
          </a:p>
          <a:p>
            <a:pPr>
              <a:spcBef>
                <a:spcPts val="200"/>
              </a:spcBef>
            </a:pPr>
            <a:r>
              <a:rPr lang="en-US" dirty="0"/>
              <a:t>Defined working hours.</a:t>
            </a:r>
          </a:p>
          <a:p>
            <a:pPr>
              <a:spcBef>
                <a:spcPts val="200"/>
              </a:spcBef>
            </a:pPr>
            <a:r>
              <a:rPr lang="en-US" dirty="0"/>
              <a:t>Job titles and descriptions.</a:t>
            </a:r>
          </a:p>
          <a:p>
            <a:pPr>
              <a:spcBef>
                <a:spcPts val="200"/>
              </a:spcBef>
            </a:pPr>
            <a:r>
              <a:rPr lang="en-US" dirty="0"/>
              <a:t>Periodic performance reviews.</a:t>
            </a:r>
          </a:p>
          <a:p>
            <a:pPr>
              <a:spcBef>
                <a:spcPts val="200"/>
              </a:spcBef>
            </a:pPr>
            <a:r>
              <a:rPr lang="en-US" dirty="0"/>
              <a:t>Complaint procedures.</a:t>
            </a:r>
          </a:p>
          <a:p>
            <a:pPr>
              <a:spcBef>
                <a:spcPts val="200"/>
              </a:spcBef>
            </a:pPr>
            <a:r>
              <a:rPr lang="en-US" dirty="0"/>
              <a:t>Award programs.</a:t>
            </a:r>
          </a:p>
          <a:p>
            <a:pPr>
              <a:spcBef>
                <a:spcPts val="200"/>
              </a:spcBef>
            </a:pPr>
            <a:r>
              <a:rPr lang="en-US" dirty="0"/>
              <a:t>Periodic training on issues like discrimination and bias.</a:t>
            </a:r>
          </a:p>
        </p:txBody>
      </p:sp>
      <p:sp>
        <p:nvSpPr>
          <p:cNvPr id="4" name="Slide Number Placeholder 3">
            <a:extLst>
              <a:ext uri="{FF2B5EF4-FFF2-40B4-BE49-F238E27FC236}">
                <a16:creationId xmlns:a16="http://schemas.microsoft.com/office/drawing/2014/main" id="{EB406A51-2E3F-BADC-9C2F-AF30C860948A}"/>
              </a:ext>
            </a:extLst>
          </p:cNvPr>
          <p:cNvSpPr>
            <a:spLocks noGrp="1"/>
          </p:cNvSpPr>
          <p:nvPr>
            <p:ph type="sldNum" sz="quarter" idx="12"/>
          </p:nvPr>
        </p:nvSpPr>
        <p:spPr/>
        <p:txBody>
          <a:bodyPr/>
          <a:lstStyle/>
          <a:p>
            <a:fld id="{F8D59B09-23C8-46BA-B508-CE17BADF421E}" type="slidenum">
              <a:rPr lang="en-US" smtClean="0"/>
              <a:pPr/>
              <a:t>41</a:t>
            </a:fld>
            <a:endParaRPr lang="en-US"/>
          </a:p>
        </p:txBody>
      </p:sp>
    </p:spTree>
    <p:extLst>
      <p:ext uri="{BB962C8B-B14F-4D97-AF65-F5344CB8AC3E}">
        <p14:creationId xmlns:p14="http://schemas.microsoft.com/office/powerpoint/2010/main" val="3967424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5DA10-1752-0DC6-5BFE-C44D4B4F6D5F}"/>
              </a:ext>
            </a:extLst>
          </p:cNvPr>
          <p:cNvSpPr>
            <a:spLocks noGrp="1"/>
          </p:cNvSpPr>
          <p:nvPr>
            <p:ph type="title"/>
          </p:nvPr>
        </p:nvSpPr>
        <p:spPr/>
        <p:txBody>
          <a:bodyPr/>
          <a:lstStyle/>
          <a:p>
            <a:r>
              <a:rPr lang="en-US" dirty="0"/>
              <a:t>common leadership styles</a:t>
            </a:r>
          </a:p>
        </p:txBody>
      </p:sp>
      <p:sp>
        <p:nvSpPr>
          <p:cNvPr id="3" name="Content Placeholder 2">
            <a:extLst>
              <a:ext uri="{FF2B5EF4-FFF2-40B4-BE49-F238E27FC236}">
                <a16:creationId xmlns:a16="http://schemas.microsoft.com/office/drawing/2014/main" id="{E8CFE79B-7877-83F7-049E-FAAF50EBEF24}"/>
              </a:ext>
            </a:extLst>
          </p:cNvPr>
          <p:cNvSpPr>
            <a:spLocks noGrp="1"/>
          </p:cNvSpPr>
          <p:nvPr>
            <p:ph idx="1"/>
          </p:nvPr>
        </p:nvSpPr>
        <p:spPr>
          <a:xfrm>
            <a:off x="457200" y="1346202"/>
            <a:ext cx="3207124" cy="4523439"/>
          </a:xfrm>
        </p:spPr>
        <p:txBody>
          <a:bodyPr/>
          <a:lstStyle/>
          <a:p>
            <a:r>
              <a:rPr lang="en-US" dirty="0"/>
              <a:t>Authoritarian</a:t>
            </a:r>
          </a:p>
          <a:p>
            <a:r>
              <a:rPr lang="en-US" dirty="0"/>
              <a:t>Participative</a:t>
            </a:r>
          </a:p>
          <a:p>
            <a:r>
              <a:rPr lang="en-US" dirty="0"/>
              <a:t>Delegative</a:t>
            </a:r>
          </a:p>
          <a:p>
            <a:r>
              <a:rPr lang="en-US" dirty="0"/>
              <a:t>Transactional</a:t>
            </a:r>
          </a:p>
          <a:p>
            <a:r>
              <a:rPr lang="en-US" dirty="0"/>
              <a:t>Transformational</a:t>
            </a:r>
          </a:p>
        </p:txBody>
      </p:sp>
      <p:sp>
        <p:nvSpPr>
          <p:cNvPr id="4" name="Slide Number Placeholder 3">
            <a:extLst>
              <a:ext uri="{FF2B5EF4-FFF2-40B4-BE49-F238E27FC236}">
                <a16:creationId xmlns:a16="http://schemas.microsoft.com/office/drawing/2014/main" id="{70C552AE-392E-C71A-2C4E-2EB3EAD9ADD7}"/>
              </a:ext>
            </a:extLst>
          </p:cNvPr>
          <p:cNvSpPr>
            <a:spLocks noGrp="1"/>
          </p:cNvSpPr>
          <p:nvPr>
            <p:ph type="sldNum" sz="quarter" idx="12"/>
          </p:nvPr>
        </p:nvSpPr>
        <p:spPr/>
        <p:txBody>
          <a:bodyPr/>
          <a:lstStyle/>
          <a:p>
            <a:fld id="{F8D59B09-23C8-46BA-B508-CE17BADF421E}" type="slidenum">
              <a:rPr lang="en-US" smtClean="0"/>
              <a:pPr/>
              <a:t>42</a:t>
            </a:fld>
            <a:endParaRPr lang="en-US"/>
          </a:p>
        </p:txBody>
      </p:sp>
    </p:spTree>
    <p:extLst>
      <p:ext uri="{BB962C8B-B14F-4D97-AF65-F5344CB8AC3E}">
        <p14:creationId xmlns:p14="http://schemas.microsoft.com/office/powerpoint/2010/main" val="1012795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E795C-CE46-390E-5DD1-BEA52BEEA9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7B9364-B8AE-9406-B477-9DCDC90953FD}"/>
              </a:ext>
            </a:extLst>
          </p:cNvPr>
          <p:cNvSpPr>
            <a:spLocks noGrp="1"/>
          </p:cNvSpPr>
          <p:nvPr>
            <p:ph type="title"/>
          </p:nvPr>
        </p:nvSpPr>
        <p:spPr/>
        <p:txBody>
          <a:bodyPr/>
          <a:lstStyle/>
          <a:p>
            <a:r>
              <a:rPr lang="en-US" dirty="0"/>
              <a:t>common leadership styles</a:t>
            </a:r>
          </a:p>
        </p:txBody>
      </p:sp>
      <p:sp>
        <p:nvSpPr>
          <p:cNvPr id="3" name="Content Placeholder 2">
            <a:extLst>
              <a:ext uri="{FF2B5EF4-FFF2-40B4-BE49-F238E27FC236}">
                <a16:creationId xmlns:a16="http://schemas.microsoft.com/office/drawing/2014/main" id="{431D755D-B85C-52A8-652B-9D71B84B1735}"/>
              </a:ext>
            </a:extLst>
          </p:cNvPr>
          <p:cNvSpPr>
            <a:spLocks noGrp="1"/>
          </p:cNvSpPr>
          <p:nvPr>
            <p:ph idx="1"/>
          </p:nvPr>
        </p:nvSpPr>
        <p:spPr>
          <a:xfrm>
            <a:off x="457200" y="1346202"/>
            <a:ext cx="3207124" cy="4523439"/>
          </a:xfrm>
        </p:spPr>
        <p:txBody>
          <a:bodyPr/>
          <a:lstStyle/>
          <a:p>
            <a:r>
              <a:rPr lang="en-US" dirty="0">
                <a:solidFill>
                  <a:srgbClr val="C00000"/>
                </a:solidFill>
              </a:rPr>
              <a:t>Authoritarian</a:t>
            </a:r>
          </a:p>
          <a:p>
            <a:r>
              <a:rPr lang="en-US" dirty="0"/>
              <a:t>Participative</a:t>
            </a:r>
          </a:p>
          <a:p>
            <a:r>
              <a:rPr lang="en-US" dirty="0"/>
              <a:t>Delegative</a:t>
            </a:r>
          </a:p>
          <a:p>
            <a:r>
              <a:rPr lang="en-US" dirty="0"/>
              <a:t>Transactional</a:t>
            </a:r>
          </a:p>
          <a:p>
            <a:r>
              <a:rPr lang="en-US" dirty="0"/>
              <a:t>Transformational</a:t>
            </a:r>
          </a:p>
        </p:txBody>
      </p:sp>
      <p:sp>
        <p:nvSpPr>
          <p:cNvPr id="4" name="Slide Number Placeholder 3">
            <a:extLst>
              <a:ext uri="{FF2B5EF4-FFF2-40B4-BE49-F238E27FC236}">
                <a16:creationId xmlns:a16="http://schemas.microsoft.com/office/drawing/2014/main" id="{1C5CD790-23B1-658C-9235-9E7368BB3C78}"/>
              </a:ext>
            </a:extLst>
          </p:cNvPr>
          <p:cNvSpPr>
            <a:spLocks noGrp="1"/>
          </p:cNvSpPr>
          <p:nvPr>
            <p:ph type="sldNum" sz="quarter" idx="12"/>
          </p:nvPr>
        </p:nvSpPr>
        <p:spPr/>
        <p:txBody>
          <a:bodyPr/>
          <a:lstStyle/>
          <a:p>
            <a:fld id="{F8D59B09-23C8-46BA-B508-CE17BADF421E}" type="slidenum">
              <a:rPr lang="en-US" smtClean="0"/>
              <a:pPr/>
              <a:t>43</a:t>
            </a:fld>
            <a:endParaRPr lang="en-US"/>
          </a:p>
        </p:txBody>
      </p:sp>
      <p:sp>
        <p:nvSpPr>
          <p:cNvPr id="5" name="Content Placeholder 2">
            <a:extLst>
              <a:ext uri="{FF2B5EF4-FFF2-40B4-BE49-F238E27FC236}">
                <a16:creationId xmlns:a16="http://schemas.microsoft.com/office/drawing/2014/main" id="{FD2557B5-CBE5-449F-3D5C-A5905736EF39}"/>
              </a:ext>
            </a:extLst>
          </p:cNvPr>
          <p:cNvSpPr txBox="1">
            <a:spLocks/>
          </p:cNvSpPr>
          <p:nvPr/>
        </p:nvSpPr>
        <p:spPr>
          <a:xfrm>
            <a:off x="4188759" y="1290173"/>
            <a:ext cx="4498043" cy="4523439"/>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An autocratic style where the boss makes all the decisions with little input from others.</a:t>
            </a:r>
          </a:p>
        </p:txBody>
      </p:sp>
    </p:spTree>
    <p:extLst>
      <p:ext uri="{BB962C8B-B14F-4D97-AF65-F5344CB8AC3E}">
        <p14:creationId xmlns:p14="http://schemas.microsoft.com/office/powerpoint/2010/main" val="42673410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5DA10-1752-0DC6-5BFE-C44D4B4F6D5F}"/>
              </a:ext>
            </a:extLst>
          </p:cNvPr>
          <p:cNvSpPr>
            <a:spLocks noGrp="1"/>
          </p:cNvSpPr>
          <p:nvPr>
            <p:ph type="title"/>
          </p:nvPr>
        </p:nvSpPr>
        <p:spPr/>
        <p:txBody>
          <a:bodyPr/>
          <a:lstStyle/>
          <a:p>
            <a:r>
              <a:rPr lang="en-US" dirty="0"/>
              <a:t>common leadership styles</a:t>
            </a:r>
          </a:p>
        </p:txBody>
      </p:sp>
      <p:sp>
        <p:nvSpPr>
          <p:cNvPr id="3" name="Content Placeholder 2">
            <a:extLst>
              <a:ext uri="{FF2B5EF4-FFF2-40B4-BE49-F238E27FC236}">
                <a16:creationId xmlns:a16="http://schemas.microsoft.com/office/drawing/2014/main" id="{E8CFE79B-7877-83F7-049E-FAAF50EBEF24}"/>
              </a:ext>
            </a:extLst>
          </p:cNvPr>
          <p:cNvSpPr>
            <a:spLocks noGrp="1"/>
          </p:cNvSpPr>
          <p:nvPr>
            <p:ph idx="1"/>
          </p:nvPr>
        </p:nvSpPr>
        <p:spPr>
          <a:xfrm>
            <a:off x="457200" y="1346202"/>
            <a:ext cx="3207124" cy="4523439"/>
          </a:xfrm>
        </p:spPr>
        <p:txBody>
          <a:bodyPr/>
          <a:lstStyle/>
          <a:p>
            <a:r>
              <a:rPr lang="en-US" dirty="0"/>
              <a:t>Authoritarian</a:t>
            </a:r>
          </a:p>
          <a:p>
            <a:r>
              <a:rPr lang="en-US" dirty="0">
                <a:solidFill>
                  <a:srgbClr val="C00000"/>
                </a:solidFill>
              </a:rPr>
              <a:t>Participative</a:t>
            </a:r>
          </a:p>
          <a:p>
            <a:r>
              <a:rPr lang="en-US" dirty="0"/>
              <a:t>Delegative</a:t>
            </a:r>
          </a:p>
          <a:p>
            <a:r>
              <a:rPr lang="en-US" dirty="0"/>
              <a:t>Transactional</a:t>
            </a:r>
          </a:p>
          <a:p>
            <a:r>
              <a:rPr lang="en-US" dirty="0"/>
              <a:t>Transformational</a:t>
            </a:r>
          </a:p>
        </p:txBody>
      </p:sp>
      <p:sp>
        <p:nvSpPr>
          <p:cNvPr id="4" name="Slide Number Placeholder 3">
            <a:extLst>
              <a:ext uri="{FF2B5EF4-FFF2-40B4-BE49-F238E27FC236}">
                <a16:creationId xmlns:a16="http://schemas.microsoft.com/office/drawing/2014/main" id="{70C552AE-392E-C71A-2C4E-2EB3EAD9ADD7}"/>
              </a:ext>
            </a:extLst>
          </p:cNvPr>
          <p:cNvSpPr>
            <a:spLocks noGrp="1"/>
          </p:cNvSpPr>
          <p:nvPr>
            <p:ph type="sldNum" sz="quarter" idx="12"/>
          </p:nvPr>
        </p:nvSpPr>
        <p:spPr/>
        <p:txBody>
          <a:bodyPr/>
          <a:lstStyle/>
          <a:p>
            <a:fld id="{F8D59B09-23C8-46BA-B508-CE17BADF421E}" type="slidenum">
              <a:rPr lang="en-US" smtClean="0"/>
              <a:pPr/>
              <a:t>44</a:t>
            </a:fld>
            <a:endParaRPr lang="en-US"/>
          </a:p>
        </p:txBody>
      </p:sp>
      <p:sp>
        <p:nvSpPr>
          <p:cNvPr id="5" name="Content Placeholder 2">
            <a:extLst>
              <a:ext uri="{FF2B5EF4-FFF2-40B4-BE49-F238E27FC236}">
                <a16:creationId xmlns:a16="http://schemas.microsoft.com/office/drawing/2014/main" id="{9546B8BA-3CAE-FE93-9F72-6712A92C7EDC}"/>
              </a:ext>
            </a:extLst>
          </p:cNvPr>
          <p:cNvSpPr txBox="1">
            <a:spLocks/>
          </p:cNvSpPr>
          <p:nvPr/>
        </p:nvSpPr>
        <p:spPr>
          <a:xfrm>
            <a:off x="4188759" y="1290173"/>
            <a:ext cx="4498043" cy="4523439"/>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 democratic style where decisions are commonly up for debate by the entire team.</a:t>
            </a:r>
          </a:p>
          <a:p>
            <a:endParaRPr lang="en-US" dirty="0"/>
          </a:p>
          <a:p>
            <a:r>
              <a:rPr lang="en-US" dirty="0"/>
              <a:t>Downside is that it can be indecisive.</a:t>
            </a:r>
          </a:p>
        </p:txBody>
      </p:sp>
    </p:spTree>
    <p:extLst>
      <p:ext uri="{BB962C8B-B14F-4D97-AF65-F5344CB8AC3E}">
        <p14:creationId xmlns:p14="http://schemas.microsoft.com/office/powerpoint/2010/main" val="703834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5DA10-1752-0DC6-5BFE-C44D4B4F6D5F}"/>
              </a:ext>
            </a:extLst>
          </p:cNvPr>
          <p:cNvSpPr>
            <a:spLocks noGrp="1"/>
          </p:cNvSpPr>
          <p:nvPr>
            <p:ph type="title"/>
          </p:nvPr>
        </p:nvSpPr>
        <p:spPr/>
        <p:txBody>
          <a:bodyPr/>
          <a:lstStyle/>
          <a:p>
            <a:r>
              <a:rPr lang="en-US" dirty="0"/>
              <a:t>common leadership styles</a:t>
            </a:r>
          </a:p>
        </p:txBody>
      </p:sp>
      <p:sp>
        <p:nvSpPr>
          <p:cNvPr id="3" name="Content Placeholder 2">
            <a:extLst>
              <a:ext uri="{FF2B5EF4-FFF2-40B4-BE49-F238E27FC236}">
                <a16:creationId xmlns:a16="http://schemas.microsoft.com/office/drawing/2014/main" id="{E8CFE79B-7877-83F7-049E-FAAF50EBEF24}"/>
              </a:ext>
            </a:extLst>
          </p:cNvPr>
          <p:cNvSpPr>
            <a:spLocks noGrp="1"/>
          </p:cNvSpPr>
          <p:nvPr>
            <p:ph idx="1"/>
          </p:nvPr>
        </p:nvSpPr>
        <p:spPr>
          <a:xfrm>
            <a:off x="457200" y="1346202"/>
            <a:ext cx="3207124" cy="4523439"/>
          </a:xfrm>
        </p:spPr>
        <p:txBody>
          <a:bodyPr/>
          <a:lstStyle/>
          <a:p>
            <a:r>
              <a:rPr lang="en-US" dirty="0"/>
              <a:t>Authoritarian</a:t>
            </a:r>
          </a:p>
          <a:p>
            <a:r>
              <a:rPr lang="en-US" dirty="0"/>
              <a:t>Participative</a:t>
            </a:r>
          </a:p>
          <a:p>
            <a:r>
              <a:rPr lang="en-US" dirty="0">
                <a:solidFill>
                  <a:srgbClr val="C00000"/>
                </a:solidFill>
              </a:rPr>
              <a:t>Delegative</a:t>
            </a:r>
          </a:p>
          <a:p>
            <a:r>
              <a:rPr lang="en-US" dirty="0"/>
              <a:t>Transactional</a:t>
            </a:r>
          </a:p>
          <a:p>
            <a:r>
              <a:rPr lang="en-US" dirty="0"/>
              <a:t>Transformational</a:t>
            </a:r>
          </a:p>
        </p:txBody>
      </p:sp>
      <p:sp>
        <p:nvSpPr>
          <p:cNvPr id="4" name="Slide Number Placeholder 3">
            <a:extLst>
              <a:ext uri="{FF2B5EF4-FFF2-40B4-BE49-F238E27FC236}">
                <a16:creationId xmlns:a16="http://schemas.microsoft.com/office/drawing/2014/main" id="{70C552AE-392E-C71A-2C4E-2EB3EAD9ADD7}"/>
              </a:ext>
            </a:extLst>
          </p:cNvPr>
          <p:cNvSpPr>
            <a:spLocks noGrp="1"/>
          </p:cNvSpPr>
          <p:nvPr>
            <p:ph type="sldNum" sz="quarter" idx="12"/>
          </p:nvPr>
        </p:nvSpPr>
        <p:spPr/>
        <p:txBody>
          <a:bodyPr/>
          <a:lstStyle/>
          <a:p>
            <a:fld id="{F8D59B09-23C8-46BA-B508-CE17BADF421E}" type="slidenum">
              <a:rPr lang="en-US" smtClean="0"/>
              <a:pPr/>
              <a:t>45</a:t>
            </a:fld>
            <a:endParaRPr lang="en-US"/>
          </a:p>
        </p:txBody>
      </p:sp>
      <p:sp>
        <p:nvSpPr>
          <p:cNvPr id="5" name="Content Placeholder 2">
            <a:extLst>
              <a:ext uri="{FF2B5EF4-FFF2-40B4-BE49-F238E27FC236}">
                <a16:creationId xmlns:a16="http://schemas.microsoft.com/office/drawing/2014/main" id="{9546B8BA-3CAE-FE93-9F72-6712A92C7EDC}"/>
              </a:ext>
            </a:extLst>
          </p:cNvPr>
          <p:cNvSpPr txBox="1">
            <a:spLocks/>
          </p:cNvSpPr>
          <p:nvPr/>
        </p:nvSpPr>
        <p:spPr>
          <a:xfrm>
            <a:off x="4188759" y="1290173"/>
            <a:ext cx="4498043" cy="4523439"/>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 laissez-faire style where employees are given a lot of freedom and autonomy.  They set their own schedules and priorities.</a:t>
            </a:r>
          </a:p>
          <a:p>
            <a:endParaRPr lang="en-US" dirty="0"/>
          </a:p>
          <a:p>
            <a:r>
              <a:rPr lang="en-US" dirty="0"/>
              <a:t>Requires employees who don’t require much direction, e.g., research faculty.</a:t>
            </a:r>
          </a:p>
        </p:txBody>
      </p:sp>
    </p:spTree>
    <p:extLst>
      <p:ext uri="{BB962C8B-B14F-4D97-AF65-F5344CB8AC3E}">
        <p14:creationId xmlns:p14="http://schemas.microsoft.com/office/powerpoint/2010/main" val="7399298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5DA10-1752-0DC6-5BFE-C44D4B4F6D5F}"/>
              </a:ext>
            </a:extLst>
          </p:cNvPr>
          <p:cNvSpPr>
            <a:spLocks noGrp="1"/>
          </p:cNvSpPr>
          <p:nvPr>
            <p:ph type="title"/>
          </p:nvPr>
        </p:nvSpPr>
        <p:spPr/>
        <p:txBody>
          <a:bodyPr/>
          <a:lstStyle/>
          <a:p>
            <a:r>
              <a:rPr lang="en-US" dirty="0"/>
              <a:t>common leadership styles</a:t>
            </a:r>
          </a:p>
        </p:txBody>
      </p:sp>
      <p:sp>
        <p:nvSpPr>
          <p:cNvPr id="3" name="Content Placeholder 2">
            <a:extLst>
              <a:ext uri="{FF2B5EF4-FFF2-40B4-BE49-F238E27FC236}">
                <a16:creationId xmlns:a16="http://schemas.microsoft.com/office/drawing/2014/main" id="{E8CFE79B-7877-83F7-049E-FAAF50EBEF24}"/>
              </a:ext>
            </a:extLst>
          </p:cNvPr>
          <p:cNvSpPr>
            <a:spLocks noGrp="1"/>
          </p:cNvSpPr>
          <p:nvPr>
            <p:ph idx="1"/>
          </p:nvPr>
        </p:nvSpPr>
        <p:spPr>
          <a:xfrm>
            <a:off x="457200" y="1346202"/>
            <a:ext cx="3207124" cy="4523439"/>
          </a:xfrm>
        </p:spPr>
        <p:txBody>
          <a:bodyPr/>
          <a:lstStyle/>
          <a:p>
            <a:r>
              <a:rPr lang="en-US" dirty="0"/>
              <a:t>Authoritarian</a:t>
            </a:r>
          </a:p>
          <a:p>
            <a:r>
              <a:rPr lang="en-US" dirty="0"/>
              <a:t>Participative</a:t>
            </a:r>
          </a:p>
          <a:p>
            <a:r>
              <a:rPr lang="en-US" dirty="0"/>
              <a:t>Delegative</a:t>
            </a:r>
          </a:p>
          <a:p>
            <a:r>
              <a:rPr lang="en-US" dirty="0">
                <a:solidFill>
                  <a:srgbClr val="C00000"/>
                </a:solidFill>
              </a:rPr>
              <a:t>Transactional</a:t>
            </a:r>
          </a:p>
          <a:p>
            <a:r>
              <a:rPr lang="en-US" dirty="0"/>
              <a:t>Transformational</a:t>
            </a:r>
          </a:p>
        </p:txBody>
      </p:sp>
      <p:sp>
        <p:nvSpPr>
          <p:cNvPr id="4" name="Slide Number Placeholder 3">
            <a:extLst>
              <a:ext uri="{FF2B5EF4-FFF2-40B4-BE49-F238E27FC236}">
                <a16:creationId xmlns:a16="http://schemas.microsoft.com/office/drawing/2014/main" id="{70C552AE-392E-C71A-2C4E-2EB3EAD9ADD7}"/>
              </a:ext>
            </a:extLst>
          </p:cNvPr>
          <p:cNvSpPr>
            <a:spLocks noGrp="1"/>
          </p:cNvSpPr>
          <p:nvPr>
            <p:ph type="sldNum" sz="quarter" idx="12"/>
          </p:nvPr>
        </p:nvSpPr>
        <p:spPr/>
        <p:txBody>
          <a:bodyPr/>
          <a:lstStyle/>
          <a:p>
            <a:fld id="{F8D59B09-23C8-46BA-B508-CE17BADF421E}" type="slidenum">
              <a:rPr lang="en-US" smtClean="0"/>
              <a:pPr/>
              <a:t>46</a:t>
            </a:fld>
            <a:endParaRPr lang="en-US"/>
          </a:p>
        </p:txBody>
      </p:sp>
      <p:sp>
        <p:nvSpPr>
          <p:cNvPr id="5" name="Content Placeholder 2">
            <a:extLst>
              <a:ext uri="{FF2B5EF4-FFF2-40B4-BE49-F238E27FC236}">
                <a16:creationId xmlns:a16="http://schemas.microsoft.com/office/drawing/2014/main" id="{9546B8BA-3CAE-FE93-9F72-6712A92C7EDC}"/>
              </a:ext>
            </a:extLst>
          </p:cNvPr>
          <p:cNvSpPr txBox="1">
            <a:spLocks/>
          </p:cNvSpPr>
          <p:nvPr/>
        </p:nvSpPr>
        <p:spPr>
          <a:xfrm>
            <a:off x="4188759" y="1290173"/>
            <a:ext cx="4498043" cy="4523439"/>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 managerial style that focuses on performance targets and rewards and penalties for meeting or not meeting the targets.</a:t>
            </a:r>
          </a:p>
          <a:p>
            <a:endParaRPr lang="en-US" dirty="0"/>
          </a:p>
          <a:p>
            <a:r>
              <a:rPr lang="en-US" dirty="0"/>
              <a:t>Often seen in sales organizations.</a:t>
            </a:r>
          </a:p>
        </p:txBody>
      </p:sp>
    </p:spTree>
    <p:extLst>
      <p:ext uri="{BB962C8B-B14F-4D97-AF65-F5344CB8AC3E}">
        <p14:creationId xmlns:p14="http://schemas.microsoft.com/office/powerpoint/2010/main" val="36494893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5DA10-1752-0DC6-5BFE-C44D4B4F6D5F}"/>
              </a:ext>
            </a:extLst>
          </p:cNvPr>
          <p:cNvSpPr>
            <a:spLocks noGrp="1"/>
          </p:cNvSpPr>
          <p:nvPr>
            <p:ph type="title"/>
          </p:nvPr>
        </p:nvSpPr>
        <p:spPr/>
        <p:txBody>
          <a:bodyPr/>
          <a:lstStyle/>
          <a:p>
            <a:r>
              <a:rPr lang="en-US" dirty="0"/>
              <a:t>common leadership styles</a:t>
            </a:r>
          </a:p>
        </p:txBody>
      </p:sp>
      <p:sp>
        <p:nvSpPr>
          <p:cNvPr id="3" name="Content Placeholder 2">
            <a:extLst>
              <a:ext uri="{FF2B5EF4-FFF2-40B4-BE49-F238E27FC236}">
                <a16:creationId xmlns:a16="http://schemas.microsoft.com/office/drawing/2014/main" id="{E8CFE79B-7877-83F7-049E-FAAF50EBEF24}"/>
              </a:ext>
            </a:extLst>
          </p:cNvPr>
          <p:cNvSpPr>
            <a:spLocks noGrp="1"/>
          </p:cNvSpPr>
          <p:nvPr>
            <p:ph idx="1"/>
          </p:nvPr>
        </p:nvSpPr>
        <p:spPr>
          <a:xfrm>
            <a:off x="457200" y="1346202"/>
            <a:ext cx="3207124" cy="4523439"/>
          </a:xfrm>
        </p:spPr>
        <p:txBody>
          <a:bodyPr/>
          <a:lstStyle/>
          <a:p>
            <a:r>
              <a:rPr lang="en-US" dirty="0"/>
              <a:t>Authoritarian</a:t>
            </a:r>
          </a:p>
          <a:p>
            <a:r>
              <a:rPr lang="en-US" dirty="0"/>
              <a:t>Participative</a:t>
            </a:r>
          </a:p>
          <a:p>
            <a:r>
              <a:rPr lang="en-US" dirty="0"/>
              <a:t>Delegative</a:t>
            </a:r>
          </a:p>
          <a:p>
            <a:r>
              <a:rPr lang="en-US" dirty="0"/>
              <a:t>Transactional</a:t>
            </a:r>
          </a:p>
          <a:p>
            <a:r>
              <a:rPr lang="en-US" dirty="0">
                <a:solidFill>
                  <a:srgbClr val="C00000"/>
                </a:solidFill>
              </a:rPr>
              <a:t>Transformational</a:t>
            </a:r>
          </a:p>
        </p:txBody>
      </p:sp>
      <p:sp>
        <p:nvSpPr>
          <p:cNvPr id="4" name="Slide Number Placeholder 3">
            <a:extLst>
              <a:ext uri="{FF2B5EF4-FFF2-40B4-BE49-F238E27FC236}">
                <a16:creationId xmlns:a16="http://schemas.microsoft.com/office/drawing/2014/main" id="{70C552AE-392E-C71A-2C4E-2EB3EAD9ADD7}"/>
              </a:ext>
            </a:extLst>
          </p:cNvPr>
          <p:cNvSpPr>
            <a:spLocks noGrp="1"/>
          </p:cNvSpPr>
          <p:nvPr>
            <p:ph type="sldNum" sz="quarter" idx="12"/>
          </p:nvPr>
        </p:nvSpPr>
        <p:spPr/>
        <p:txBody>
          <a:bodyPr/>
          <a:lstStyle/>
          <a:p>
            <a:fld id="{F8D59B09-23C8-46BA-B508-CE17BADF421E}" type="slidenum">
              <a:rPr lang="en-US" smtClean="0"/>
              <a:pPr/>
              <a:t>47</a:t>
            </a:fld>
            <a:endParaRPr lang="en-US"/>
          </a:p>
        </p:txBody>
      </p:sp>
      <p:sp>
        <p:nvSpPr>
          <p:cNvPr id="5" name="Content Placeholder 2">
            <a:extLst>
              <a:ext uri="{FF2B5EF4-FFF2-40B4-BE49-F238E27FC236}">
                <a16:creationId xmlns:a16="http://schemas.microsoft.com/office/drawing/2014/main" id="{9546B8BA-3CAE-FE93-9F72-6712A92C7EDC}"/>
              </a:ext>
            </a:extLst>
          </p:cNvPr>
          <p:cNvSpPr txBox="1">
            <a:spLocks/>
          </p:cNvSpPr>
          <p:nvPr/>
        </p:nvSpPr>
        <p:spPr>
          <a:xfrm>
            <a:off x="4188759" y="1290173"/>
            <a:ext cx="4498043" cy="4523439"/>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Transformational leaders energize their teams with a vision.</a:t>
            </a:r>
          </a:p>
          <a:p>
            <a:endParaRPr lang="en-US" dirty="0"/>
          </a:p>
          <a:p>
            <a:r>
              <a:rPr lang="en-US" dirty="0"/>
              <a:t>Steve Jobs and Jeff Bezos are examples.</a:t>
            </a:r>
          </a:p>
        </p:txBody>
      </p:sp>
    </p:spTree>
    <p:extLst>
      <p:ext uri="{BB962C8B-B14F-4D97-AF65-F5344CB8AC3E}">
        <p14:creationId xmlns:p14="http://schemas.microsoft.com/office/powerpoint/2010/main" val="41275810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7D8B4-0439-3964-F406-916BEB0F9E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99DD78-E47E-7CF7-A30A-7DC7CF15B6C3}"/>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14A250E2-9407-9DE8-65BF-B5122CC05737}"/>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organizational behavior</a:t>
            </a:r>
          </a:p>
          <a:p>
            <a:pPr marL="514350" indent="-514350">
              <a:buFont typeface="+mj-lt"/>
              <a:buAutoNum type="arabicPeriod"/>
            </a:pPr>
            <a:r>
              <a:rPr lang="en-US" dirty="0">
                <a:solidFill>
                  <a:schemeClr val="bg1">
                    <a:lumMod val="75000"/>
                  </a:schemeClr>
                </a:solidFill>
              </a:rPr>
              <a:t>legitimacy of authority</a:t>
            </a:r>
          </a:p>
          <a:p>
            <a:pPr marL="514350" indent="-514350">
              <a:buFont typeface="+mj-lt"/>
              <a:buAutoNum type="arabicPeriod"/>
            </a:pPr>
            <a:r>
              <a:rPr lang="en-US" dirty="0">
                <a:solidFill>
                  <a:schemeClr val="bg1">
                    <a:lumMod val="75000"/>
                  </a:schemeClr>
                </a:solidFill>
              </a:rPr>
              <a:t>getting people to do stuff</a:t>
            </a:r>
          </a:p>
          <a:p>
            <a:pPr marL="514350" indent="-514350">
              <a:buFont typeface="+mj-lt"/>
              <a:buAutoNum type="arabicPeriod"/>
            </a:pPr>
            <a:r>
              <a:rPr lang="en-US" dirty="0">
                <a:solidFill>
                  <a:schemeClr val="bg1">
                    <a:lumMod val="75000"/>
                  </a:schemeClr>
                </a:solidFill>
              </a:rPr>
              <a:t>leadership styles</a:t>
            </a:r>
          </a:p>
          <a:p>
            <a:pPr marL="514350" indent="-514350">
              <a:buFont typeface="+mj-lt"/>
              <a:buAutoNum type="arabicPeriod"/>
            </a:pPr>
            <a:r>
              <a:rPr lang="en-US" dirty="0">
                <a:solidFill>
                  <a:srgbClr val="C00000"/>
                </a:solidFill>
              </a:rPr>
              <a:t>the legal environment</a:t>
            </a:r>
          </a:p>
          <a:p>
            <a:pPr marL="514350" indent="-514350">
              <a:buFont typeface="+mj-lt"/>
              <a:buAutoNum type="arabicPeriod"/>
            </a:pPr>
            <a:r>
              <a:rPr lang="en-US" dirty="0"/>
              <a:t>Vamika’s quandary</a:t>
            </a:r>
          </a:p>
          <a:p>
            <a:endParaRPr lang="en-US" dirty="0"/>
          </a:p>
        </p:txBody>
      </p:sp>
      <p:sp>
        <p:nvSpPr>
          <p:cNvPr id="4" name="Slide Number Placeholder 3">
            <a:extLst>
              <a:ext uri="{FF2B5EF4-FFF2-40B4-BE49-F238E27FC236}">
                <a16:creationId xmlns:a16="http://schemas.microsoft.com/office/drawing/2014/main" id="{40F3F23E-40E3-DD31-7D32-8A6D52412EF0}"/>
              </a:ext>
            </a:extLst>
          </p:cNvPr>
          <p:cNvSpPr>
            <a:spLocks noGrp="1"/>
          </p:cNvSpPr>
          <p:nvPr>
            <p:ph type="sldNum" sz="quarter" idx="12"/>
          </p:nvPr>
        </p:nvSpPr>
        <p:spPr/>
        <p:txBody>
          <a:bodyPr/>
          <a:lstStyle/>
          <a:p>
            <a:fld id="{F8D59B09-23C8-46BA-B508-CE17BADF421E}" type="slidenum">
              <a:rPr lang="en-US" smtClean="0"/>
              <a:pPr/>
              <a:t>48</a:t>
            </a:fld>
            <a:endParaRPr lang="en-US"/>
          </a:p>
        </p:txBody>
      </p:sp>
    </p:spTree>
    <p:extLst>
      <p:ext uri="{BB962C8B-B14F-4D97-AF65-F5344CB8AC3E}">
        <p14:creationId xmlns:p14="http://schemas.microsoft.com/office/powerpoint/2010/main" val="26536922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C7436-17C9-C332-DDD6-E4269B41531E}"/>
              </a:ext>
            </a:extLst>
          </p:cNvPr>
          <p:cNvSpPr>
            <a:spLocks noGrp="1"/>
          </p:cNvSpPr>
          <p:nvPr>
            <p:ph type="title"/>
          </p:nvPr>
        </p:nvSpPr>
        <p:spPr/>
        <p:txBody>
          <a:bodyPr/>
          <a:lstStyle/>
          <a:p>
            <a:r>
              <a:rPr lang="en-US" dirty="0"/>
              <a:t>the legal environment</a:t>
            </a:r>
          </a:p>
        </p:txBody>
      </p:sp>
      <p:sp>
        <p:nvSpPr>
          <p:cNvPr id="3" name="Content Placeholder 2">
            <a:extLst>
              <a:ext uri="{FF2B5EF4-FFF2-40B4-BE49-F238E27FC236}">
                <a16:creationId xmlns:a16="http://schemas.microsoft.com/office/drawing/2014/main" id="{1DD00553-7798-BE97-53E2-062A1CA154C8}"/>
              </a:ext>
            </a:extLst>
          </p:cNvPr>
          <p:cNvSpPr>
            <a:spLocks noGrp="1"/>
          </p:cNvSpPr>
          <p:nvPr>
            <p:ph idx="1"/>
          </p:nvPr>
        </p:nvSpPr>
        <p:spPr/>
        <p:txBody>
          <a:bodyPr>
            <a:normAutofit lnSpcReduction="10000"/>
          </a:bodyPr>
          <a:lstStyle/>
          <a:p>
            <a:r>
              <a:rPr lang="en-US" dirty="0"/>
              <a:t>Some people have multi-year contracts or tenure appointments that make it hard to fire them.</a:t>
            </a:r>
          </a:p>
          <a:p>
            <a:endParaRPr lang="en-US" dirty="0"/>
          </a:p>
          <a:p>
            <a:r>
              <a:rPr lang="en-US" dirty="0"/>
              <a:t>But most employees in the US at “at will”, meaning they can be terminated at any time for any reason as long as it’s not a prohibited reason like disability, gender, age, race, religion, national origin, and so on.</a:t>
            </a:r>
          </a:p>
          <a:p>
            <a:endParaRPr lang="en-US" dirty="0"/>
          </a:p>
          <a:p>
            <a:r>
              <a:rPr lang="en-US" dirty="0"/>
              <a:t>The reason doesn’t have to be true.  You can be fired because they don’t like your red tie even if you don’t own and have never worn a red tie.</a:t>
            </a:r>
          </a:p>
        </p:txBody>
      </p:sp>
      <p:sp>
        <p:nvSpPr>
          <p:cNvPr id="4" name="Slide Number Placeholder 3">
            <a:extLst>
              <a:ext uri="{FF2B5EF4-FFF2-40B4-BE49-F238E27FC236}">
                <a16:creationId xmlns:a16="http://schemas.microsoft.com/office/drawing/2014/main" id="{A7695F53-8B57-D0F6-9B5F-B82C1CE75AB4}"/>
              </a:ext>
            </a:extLst>
          </p:cNvPr>
          <p:cNvSpPr>
            <a:spLocks noGrp="1"/>
          </p:cNvSpPr>
          <p:nvPr>
            <p:ph type="sldNum" sz="quarter" idx="12"/>
          </p:nvPr>
        </p:nvSpPr>
        <p:spPr/>
        <p:txBody>
          <a:bodyPr/>
          <a:lstStyle/>
          <a:p>
            <a:fld id="{F8D59B09-23C8-46BA-B508-CE17BADF421E}" type="slidenum">
              <a:rPr lang="en-US" smtClean="0"/>
              <a:pPr/>
              <a:t>49</a:t>
            </a:fld>
            <a:endParaRPr lang="en-US"/>
          </a:p>
        </p:txBody>
      </p:sp>
    </p:spTree>
    <p:extLst>
      <p:ext uri="{BB962C8B-B14F-4D97-AF65-F5344CB8AC3E}">
        <p14:creationId xmlns:p14="http://schemas.microsoft.com/office/powerpoint/2010/main" val="378631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B7B32-81CF-8482-DA03-4F9DDED0B544}"/>
              </a:ext>
            </a:extLst>
          </p:cNvPr>
          <p:cNvSpPr>
            <a:spLocks noGrp="1"/>
          </p:cNvSpPr>
          <p:nvPr>
            <p:ph type="title"/>
          </p:nvPr>
        </p:nvSpPr>
        <p:spPr/>
        <p:txBody>
          <a:bodyPr/>
          <a:lstStyle/>
          <a:p>
            <a:r>
              <a:rPr lang="en-US" dirty="0"/>
              <a:t>Title VII of the Civil Rights Act of 1964 </a:t>
            </a:r>
          </a:p>
        </p:txBody>
      </p:sp>
      <p:sp>
        <p:nvSpPr>
          <p:cNvPr id="3" name="Content Placeholder 2">
            <a:extLst>
              <a:ext uri="{FF2B5EF4-FFF2-40B4-BE49-F238E27FC236}">
                <a16:creationId xmlns:a16="http://schemas.microsoft.com/office/drawing/2014/main" id="{72A5487D-A5FF-F052-0CA7-841F1E3BB736}"/>
              </a:ext>
            </a:extLst>
          </p:cNvPr>
          <p:cNvSpPr>
            <a:spLocks noGrp="1"/>
          </p:cNvSpPr>
          <p:nvPr>
            <p:ph idx="1"/>
          </p:nvPr>
        </p:nvSpPr>
        <p:spPr/>
        <p:txBody>
          <a:bodyPr/>
          <a:lstStyle/>
          <a:p>
            <a:r>
              <a:rPr lang="en-US" dirty="0"/>
              <a:t>Title VII makes it illegal to discriminate against someone on the basis of race, color, religion, national origin, or sex.</a:t>
            </a:r>
          </a:p>
          <a:p>
            <a:endParaRPr lang="en-US" dirty="0"/>
          </a:p>
          <a:p>
            <a:r>
              <a:rPr lang="en-US" dirty="0"/>
              <a:t>The law also makes it illegal to retaliate against a person because the person complained about discrimination, filed a charge of discrimination, or participated in an employment discrimination investigation or lawsuit.</a:t>
            </a:r>
          </a:p>
          <a:p>
            <a:endParaRPr lang="en-US" dirty="0"/>
          </a:p>
          <a:p>
            <a:r>
              <a:rPr lang="en-US" dirty="0"/>
              <a:t>The law also requires that employers reasonably accommodate applicants' and employees' sincerely held religious practices.</a:t>
            </a:r>
          </a:p>
        </p:txBody>
      </p:sp>
      <p:sp>
        <p:nvSpPr>
          <p:cNvPr id="4" name="Slide Number Placeholder 3">
            <a:extLst>
              <a:ext uri="{FF2B5EF4-FFF2-40B4-BE49-F238E27FC236}">
                <a16:creationId xmlns:a16="http://schemas.microsoft.com/office/drawing/2014/main" id="{1381291D-0AC9-16E0-8CE9-4368D7B73BE9}"/>
              </a:ext>
            </a:extLst>
          </p:cNvPr>
          <p:cNvSpPr>
            <a:spLocks noGrp="1"/>
          </p:cNvSpPr>
          <p:nvPr>
            <p:ph type="sldNum" sz="quarter" idx="12"/>
          </p:nvPr>
        </p:nvSpPr>
        <p:spPr/>
        <p:txBody>
          <a:bodyPr/>
          <a:lstStyle/>
          <a:p>
            <a:fld id="{F8D59B09-23C8-46BA-B508-CE17BADF421E}" type="slidenum">
              <a:rPr lang="en-US" smtClean="0"/>
              <a:pPr/>
              <a:t>50</a:t>
            </a:fld>
            <a:endParaRPr lang="en-US"/>
          </a:p>
        </p:txBody>
      </p:sp>
    </p:spTree>
    <p:extLst>
      <p:ext uri="{BB962C8B-B14F-4D97-AF65-F5344CB8AC3E}">
        <p14:creationId xmlns:p14="http://schemas.microsoft.com/office/powerpoint/2010/main" val="42250099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B38F8-6313-2DA8-E0B2-A295333D0C8E}"/>
              </a:ext>
            </a:extLst>
          </p:cNvPr>
          <p:cNvSpPr>
            <a:spLocks noGrp="1"/>
          </p:cNvSpPr>
          <p:nvPr>
            <p:ph type="title"/>
          </p:nvPr>
        </p:nvSpPr>
        <p:spPr/>
        <p:txBody>
          <a:bodyPr/>
          <a:lstStyle/>
          <a:p>
            <a:r>
              <a:rPr lang="en-US" dirty="0"/>
              <a:t>Pregnancy Discrimination Act</a:t>
            </a:r>
          </a:p>
        </p:txBody>
      </p:sp>
      <p:sp>
        <p:nvSpPr>
          <p:cNvPr id="3" name="Content Placeholder 2">
            <a:extLst>
              <a:ext uri="{FF2B5EF4-FFF2-40B4-BE49-F238E27FC236}">
                <a16:creationId xmlns:a16="http://schemas.microsoft.com/office/drawing/2014/main" id="{4AA2B193-331C-4A6D-0D63-42EB68F074F6}"/>
              </a:ext>
            </a:extLst>
          </p:cNvPr>
          <p:cNvSpPr>
            <a:spLocks noGrp="1"/>
          </p:cNvSpPr>
          <p:nvPr>
            <p:ph idx="1"/>
          </p:nvPr>
        </p:nvSpPr>
        <p:spPr/>
        <p:txBody>
          <a:bodyPr/>
          <a:lstStyle/>
          <a:p>
            <a:r>
              <a:rPr lang="en-US" dirty="0"/>
              <a:t>Amended Title VII to make it illegal to discriminate against a woman because of pregnancy, childbirth, or a medical condition related to pregnancy or childbirth or retaliate because they complained.</a:t>
            </a:r>
          </a:p>
        </p:txBody>
      </p:sp>
      <p:sp>
        <p:nvSpPr>
          <p:cNvPr id="4" name="Slide Number Placeholder 3">
            <a:extLst>
              <a:ext uri="{FF2B5EF4-FFF2-40B4-BE49-F238E27FC236}">
                <a16:creationId xmlns:a16="http://schemas.microsoft.com/office/drawing/2014/main" id="{785550F9-130F-CBBC-2D93-0A99CF193938}"/>
              </a:ext>
            </a:extLst>
          </p:cNvPr>
          <p:cNvSpPr>
            <a:spLocks noGrp="1"/>
          </p:cNvSpPr>
          <p:nvPr>
            <p:ph type="sldNum" sz="quarter" idx="12"/>
          </p:nvPr>
        </p:nvSpPr>
        <p:spPr/>
        <p:txBody>
          <a:bodyPr/>
          <a:lstStyle/>
          <a:p>
            <a:fld id="{F8D59B09-23C8-46BA-B508-CE17BADF421E}" type="slidenum">
              <a:rPr lang="en-US" smtClean="0"/>
              <a:pPr/>
              <a:t>51</a:t>
            </a:fld>
            <a:endParaRPr lang="en-US"/>
          </a:p>
        </p:txBody>
      </p:sp>
    </p:spTree>
    <p:extLst>
      <p:ext uri="{BB962C8B-B14F-4D97-AF65-F5344CB8AC3E}">
        <p14:creationId xmlns:p14="http://schemas.microsoft.com/office/powerpoint/2010/main" val="7625573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4842D-75BC-265C-8DD9-ADD656831309}"/>
              </a:ext>
            </a:extLst>
          </p:cNvPr>
          <p:cNvSpPr>
            <a:spLocks noGrp="1"/>
          </p:cNvSpPr>
          <p:nvPr>
            <p:ph type="title"/>
          </p:nvPr>
        </p:nvSpPr>
        <p:spPr/>
        <p:txBody>
          <a:bodyPr/>
          <a:lstStyle/>
          <a:p>
            <a:r>
              <a:rPr lang="en-US" dirty="0"/>
              <a:t>The Equal Pay Act of 1963 (EPA)</a:t>
            </a:r>
          </a:p>
        </p:txBody>
      </p:sp>
      <p:sp>
        <p:nvSpPr>
          <p:cNvPr id="3" name="Content Placeholder 2">
            <a:extLst>
              <a:ext uri="{FF2B5EF4-FFF2-40B4-BE49-F238E27FC236}">
                <a16:creationId xmlns:a16="http://schemas.microsoft.com/office/drawing/2014/main" id="{6D2DBEDF-8BC6-8B33-9574-C487EB154CB7}"/>
              </a:ext>
            </a:extLst>
          </p:cNvPr>
          <p:cNvSpPr>
            <a:spLocks noGrp="1"/>
          </p:cNvSpPr>
          <p:nvPr>
            <p:ph idx="1"/>
          </p:nvPr>
        </p:nvSpPr>
        <p:spPr/>
        <p:txBody>
          <a:bodyPr/>
          <a:lstStyle/>
          <a:p>
            <a:r>
              <a:rPr lang="en-US" dirty="0"/>
              <a:t>This law makes it illegal to pay different wages to men and women if they perform equal work in the same workplace or retaliate because someone complained.</a:t>
            </a:r>
          </a:p>
        </p:txBody>
      </p:sp>
      <p:sp>
        <p:nvSpPr>
          <p:cNvPr id="4" name="Slide Number Placeholder 3">
            <a:extLst>
              <a:ext uri="{FF2B5EF4-FFF2-40B4-BE49-F238E27FC236}">
                <a16:creationId xmlns:a16="http://schemas.microsoft.com/office/drawing/2014/main" id="{E4A8B4E0-61B0-D75C-DC03-FBC3A26A1491}"/>
              </a:ext>
            </a:extLst>
          </p:cNvPr>
          <p:cNvSpPr>
            <a:spLocks noGrp="1"/>
          </p:cNvSpPr>
          <p:nvPr>
            <p:ph type="sldNum" sz="quarter" idx="12"/>
          </p:nvPr>
        </p:nvSpPr>
        <p:spPr/>
        <p:txBody>
          <a:bodyPr/>
          <a:lstStyle/>
          <a:p>
            <a:fld id="{F8D59B09-23C8-46BA-B508-CE17BADF421E}" type="slidenum">
              <a:rPr lang="en-US" smtClean="0"/>
              <a:pPr/>
              <a:t>52</a:t>
            </a:fld>
            <a:endParaRPr lang="en-US"/>
          </a:p>
        </p:txBody>
      </p:sp>
    </p:spTree>
    <p:extLst>
      <p:ext uri="{BB962C8B-B14F-4D97-AF65-F5344CB8AC3E}">
        <p14:creationId xmlns:p14="http://schemas.microsoft.com/office/powerpoint/2010/main" val="1233898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A41DE-B41E-6DF0-D0EB-F4C1970913C6}"/>
              </a:ext>
            </a:extLst>
          </p:cNvPr>
          <p:cNvSpPr>
            <a:spLocks noGrp="1"/>
          </p:cNvSpPr>
          <p:nvPr>
            <p:ph type="title"/>
          </p:nvPr>
        </p:nvSpPr>
        <p:spPr>
          <a:xfrm>
            <a:off x="457200" y="274640"/>
            <a:ext cx="8229600" cy="1473478"/>
          </a:xfrm>
        </p:spPr>
        <p:txBody>
          <a:bodyPr>
            <a:noAutofit/>
          </a:bodyPr>
          <a:lstStyle/>
          <a:p>
            <a:r>
              <a:rPr lang="en-US" sz="3200" dirty="0"/>
              <a:t>The Age Discrimination in Employment Act</a:t>
            </a:r>
            <a:br>
              <a:rPr lang="en-US" sz="3200" dirty="0"/>
            </a:br>
            <a:r>
              <a:rPr lang="en-US" sz="3200" dirty="0"/>
              <a:t>of 1967 (ADEA)</a:t>
            </a:r>
          </a:p>
        </p:txBody>
      </p:sp>
      <p:sp>
        <p:nvSpPr>
          <p:cNvPr id="3" name="Content Placeholder 2">
            <a:extLst>
              <a:ext uri="{FF2B5EF4-FFF2-40B4-BE49-F238E27FC236}">
                <a16:creationId xmlns:a16="http://schemas.microsoft.com/office/drawing/2014/main" id="{B46F93FB-A904-47D4-7591-1FE81AFDFF4A}"/>
              </a:ext>
            </a:extLst>
          </p:cNvPr>
          <p:cNvSpPr>
            <a:spLocks noGrp="1"/>
          </p:cNvSpPr>
          <p:nvPr>
            <p:ph idx="1"/>
          </p:nvPr>
        </p:nvSpPr>
        <p:spPr>
          <a:xfrm>
            <a:off x="457200" y="1916206"/>
            <a:ext cx="8229600" cy="4209959"/>
          </a:xfrm>
        </p:spPr>
        <p:txBody>
          <a:bodyPr/>
          <a:lstStyle/>
          <a:p>
            <a:r>
              <a:rPr lang="en-US" b="0" i="0" dirty="0">
                <a:solidFill>
                  <a:srgbClr val="1B1B1B"/>
                </a:solidFill>
                <a:effectLst/>
                <a:latin typeface="Source Sans Pro Web"/>
              </a:rPr>
              <a:t>This law protects people who are 40 or older from discrimination because of age. </a:t>
            </a:r>
            <a:endParaRPr lang="en-US" dirty="0"/>
          </a:p>
        </p:txBody>
      </p:sp>
      <p:sp>
        <p:nvSpPr>
          <p:cNvPr id="4" name="Slide Number Placeholder 3">
            <a:extLst>
              <a:ext uri="{FF2B5EF4-FFF2-40B4-BE49-F238E27FC236}">
                <a16:creationId xmlns:a16="http://schemas.microsoft.com/office/drawing/2014/main" id="{DB7066AA-8BBA-58C3-CFD0-CC51DC989FF2}"/>
              </a:ext>
            </a:extLst>
          </p:cNvPr>
          <p:cNvSpPr>
            <a:spLocks noGrp="1"/>
          </p:cNvSpPr>
          <p:nvPr>
            <p:ph type="sldNum" sz="quarter" idx="12"/>
          </p:nvPr>
        </p:nvSpPr>
        <p:spPr/>
        <p:txBody>
          <a:bodyPr/>
          <a:lstStyle/>
          <a:p>
            <a:fld id="{F8D59B09-23C8-46BA-B508-CE17BADF421E}" type="slidenum">
              <a:rPr lang="en-US" smtClean="0"/>
              <a:pPr/>
              <a:t>53</a:t>
            </a:fld>
            <a:endParaRPr lang="en-US"/>
          </a:p>
        </p:txBody>
      </p:sp>
    </p:spTree>
    <p:extLst>
      <p:ext uri="{BB962C8B-B14F-4D97-AF65-F5344CB8AC3E}">
        <p14:creationId xmlns:p14="http://schemas.microsoft.com/office/powerpoint/2010/main" val="2961686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093E-3B59-F024-900F-6B5E6378F44D}"/>
              </a:ext>
            </a:extLst>
          </p:cNvPr>
          <p:cNvSpPr>
            <a:spLocks noGrp="1"/>
          </p:cNvSpPr>
          <p:nvPr>
            <p:ph type="title"/>
          </p:nvPr>
        </p:nvSpPr>
        <p:spPr/>
        <p:txBody>
          <a:bodyPr>
            <a:normAutofit/>
          </a:bodyPr>
          <a:lstStyle/>
          <a:p>
            <a:r>
              <a:rPr lang="en-US" dirty="0"/>
              <a:t>Title I of the Americans with Disabilities Act</a:t>
            </a:r>
            <a:br>
              <a:rPr lang="en-US" dirty="0"/>
            </a:br>
            <a:r>
              <a:rPr lang="en-US" dirty="0"/>
              <a:t>of 1990 (ADA)</a:t>
            </a:r>
          </a:p>
        </p:txBody>
      </p:sp>
      <p:sp>
        <p:nvSpPr>
          <p:cNvPr id="3" name="Content Placeholder 2">
            <a:extLst>
              <a:ext uri="{FF2B5EF4-FFF2-40B4-BE49-F238E27FC236}">
                <a16:creationId xmlns:a16="http://schemas.microsoft.com/office/drawing/2014/main" id="{68AA4DB6-44FF-616C-11FA-BD8128D002E7}"/>
              </a:ext>
            </a:extLst>
          </p:cNvPr>
          <p:cNvSpPr>
            <a:spLocks noGrp="1"/>
          </p:cNvSpPr>
          <p:nvPr>
            <p:ph idx="1"/>
          </p:nvPr>
        </p:nvSpPr>
        <p:spPr/>
        <p:txBody>
          <a:bodyPr/>
          <a:lstStyle/>
          <a:p>
            <a:r>
              <a:rPr lang="en-US" dirty="0"/>
              <a:t>This law makes it illegal to discriminate against a qualified person with a disability in the private sector and in state and local governments or retaliate because they complained.</a:t>
            </a:r>
          </a:p>
        </p:txBody>
      </p:sp>
      <p:sp>
        <p:nvSpPr>
          <p:cNvPr id="4" name="Slide Number Placeholder 3">
            <a:extLst>
              <a:ext uri="{FF2B5EF4-FFF2-40B4-BE49-F238E27FC236}">
                <a16:creationId xmlns:a16="http://schemas.microsoft.com/office/drawing/2014/main" id="{D148E9AE-2605-8433-BF75-45282300A35A}"/>
              </a:ext>
            </a:extLst>
          </p:cNvPr>
          <p:cNvSpPr>
            <a:spLocks noGrp="1"/>
          </p:cNvSpPr>
          <p:nvPr>
            <p:ph type="sldNum" sz="quarter" idx="12"/>
          </p:nvPr>
        </p:nvSpPr>
        <p:spPr/>
        <p:txBody>
          <a:bodyPr/>
          <a:lstStyle/>
          <a:p>
            <a:fld id="{F8D59B09-23C8-46BA-B508-CE17BADF421E}" type="slidenum">
              <a:rPr lang="en-US" smtClean="0"/>
              <a:pPr/>
              <a:t>54</a:t>
            </a:fld>
            <a:endParaRPr lang="en-US"/>
          </a:p>
        </p:txBody>
      </p:sp>
    </p:spTree>
    <p:extLst>
      <p:ext uri="{BB962C8B-B14F-4D97-AF65-F5344CB8AC3E}">
        <p14:creationId xmlns:p14="http://schemas.microsoft.com/office/powerpoint/2010/main" val="17243827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48B60-AD75-7D5B-EC7D-4544B90AE674}"/>
              </a:ext>
            </a:extLst>
          </p:cNvPr>
          <p:cNvSpPr>
            <a:spLocks noGrp="1"/>
          </p:cNvSpPr>
          <p:nvPr>
            <p:ph type="title"/>
          </p:nvPr>
        </p:nvSpPr>
        <p:spPr/>
        <p:txBody>
          <a:bodyPr>
            <a:normAutofit/>
          </a:bodyPr>
          <a:lstStyle/>
          <a:p>
            <a:r>
              <a:rPr lang="en-US" dirty="0"/>
              <a:t>The Genetic Information Nondiscrimination Act of 2008 (GINA)</a:t>
            </a:r>
          </a:p>
        </p:txBody>
      </p:sp>
      <p:sp>
        <p:nvSpPr>
          <p:cNvPr id="3" name="Content Placeholder 2">
            <a:extLst>
              <a:ext uri="{FF2B5EF4-FFF2-40B4-BE49-F238E27FC236}">
                <a16:creationId xmlns:a16="http://schemas.microsoft.com/office/drawing/2014/main" id="{70B7EA07-C2DA-5E86-45FA-4ED6F33849E3}"/>
              </a:ext>
            </a:extLst>
          </p:cNvPr>
          <p:cNvSpPr>
            <a:spLocks noGrp="1"/>
          </p:cNvSpPr>
          <p:nvPr>
            <p:ph idx="1"/>
          </p:nvPr>
        </p:nvSpPr>
        <p:spPr/>
        <p:txBody>
          <a:bodyPr/>
          <a:lstStyle/>
          <a:p>
            <a:r>
              <a:rPr lang="en-US" dirty="0"/>
              <a:t>This law makes it illegal to discriminate against employees or applicants because of genetic information or retaliate because they complained.</a:t>
            </a:r>
          </a:p>
          <a:p>
            <a:endParaRPr lang="en-US" dirty="0"/>
          </a:p>
          <a:p>
            <a:r>
              <a:rPr lang="en-US" dirty="0"/>
              <a:t>Genetic information includes information about an individual's genetic tests and the genetic tests of an individual's family members, as well as information about any disease, disorder or condition of an individual's family members (i.e. an individual's family medical history).</a:t>
            </a:r>
          </a:p>
        </p:txBody>
      </p:sp>
      <p:sp>
        <p:nvSpPr>
          <p:cNvPr id="4" name="Slide Number Placeholder 3">
            <a:extLst>
              <a:ext uri="{FF2B5EF4-FFF2-40B4-BE49-F238E27FC236}">
                <a16:creationId xmlns:a16="http://schemas.microsoft.com/office/drawing/2014/main" id="{960D1E50-3963-6DD4-6E69-84A24A83B345}"/>
              </a:ext>
            </a:extLst>
          </p:cNvPr>
          <p:cNvSpPr>
            <a:spLocks noGrp="1"/>
          </p:cNvSpPr>
          <p:nvPr>
            <p:ph type="sldNum" sz="quarter" idx="12"/>
          </p:nvPr>
        </p:nvSpPr>
        <p:spPr/>
        <p:txBody>
          <a:bodyPr/>
          <a:lstStyle/>
          <a:p>
            <a:fld id="{F8D59B09-23C8-46BA-B508-CE17BADF421E}" type="slidenum">
              <a:rPr lang="en-US" smtClean="0"/>
              <a:pPr/>
              <a:t>55</a:t>
            </a:fld>
            <a:endParaRPr lang="en-US"/>
          </a:p>
        </p:txBody>
      </p:sp>
    </p:spTree>
    <p:extLst>
      <p:ext uri="{BB962C8B-B14F-4D97-AF65-F5344CB8AC3E}">
        <p14:creationId xmlns:p14="http://schemas.microsoft.com/office/powerpoint/2010/main" val="41032753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20A70-97B6-26DE-0F47-0E4F4558D621}"/>
              </a:ext>
            </a:extLst>
          </p:cNvPr>
          <p:cNvSpPr>
            <a:spLocks noGrp="1"/>
          </p:cNvSpPr>
          <p:nvPr>
            <p:ph type="title"/>
          </p:nvPr>
        </p:nvSpPr>
        <p:spPr/>
        <p:txBody>
          <a:bodyPr/>
          <a:lstStyle/>
          <a:p>
            <a:r>
              <a:rPr lang="en-US" dirty="0"/>
              <a:t>adverse employment action</a:t>
            </a:r>
          </a:p>
        </p:txBody>
      </p:sp>
      <p:sp>
        <p:nvSpPr>
          <p:cNvPr id="3" name="Content Placeholder 2">
            <a:extLst>
              <a:ext uri="{FF2B5EF4-FFF2-40B4-BE49-F238E27FC236}">
                <a16:creationId xmlns:a16="http://schemas.microsoft.com/office/drawing/2014/main" id="{CB21294D-AAB2-B6B8-4A47-76DEB3653DF1}"/>
              </a:ext>
            </a:extLst>
          </p:cNvPr>
          <p:cNvSpPr>
            <a:spLocks noGrp="1"/>
          </p:cNvSpPr>
          <p:nvPr>
            <p:ph idx="1"/>
          </p:nvPr>
        </p:nvSpPr>
        <p:spPr/>
        <p:txBody>
          <a:bodyPr>
            <a:normAutofit fontScale="92500" lnSpcReduction="20000"/>
          </a:bodyPr>
          <a:lstStyle/>
          <a:p>
            <a:r>
              <a:rPr lang="en-US" dirty="0"/>
              <a:t>An adverse employment action is anything that affects the terms or conditions of your job that negatively affects you.</a:t>
            </a:r>
          </a:p>
          <a:p>
            <a:endParaRPr lang="en-US" dirty="0"/>
          </a:p>
          <a:p>
            <a:r>
              <a:rPr lang="en-US" dirty="0"/>
              <a:t>It can be anything from extra hours, a less-desirable assignment, a demotion, termination, or anything that decreases your chances of promotion.</a:t>
            </a:r>
          </a:p>
          <a:p>
            <a:endParaRPr lang="en-US" dirty="0"/>
          </a:p>
          <a:p>
            <a:r>
              <a:rPr lang="en-US" dirty="0"/>
              <a:t>They can usually do this.</a:t>
            </a:r>
          </a:p>
          <a:p>
            <a:endParaRPr lang="en-US" dirty="0"/>
          </a:p>
          <a:p>
            <a:r>
              <a:rPr lang="en-US" dirty="0"/>
              <a:t>They just can’t do it for an illegal discriminatory reason or in retaliation for a complaint about discrimination.</a:t>
            </a:r>
          </a:p>
        </p:txBody>
      </p:sp>
      <p:sp>
        <p:nvSpPr>
          <p:cNvPr id="4" name="Slide Number Placeholder 3">
            <a:extLst>
              <a:ext uri="{FF2B5EF4-FFF2-40B4-BE49-F238E27FC236}">
                <a16:creationId xmlns:a16="http://schemas.microsoft.com/office/drawing/2014/main" id="{758313A0-7050-0BF3-02AE-26353406EAF5}"/>
              </a:ext>
            </a:extLst>
          </p:cNvPr>
          <p:cNvSpPr>
            <a:spLocks noGrp="1"/>
          </p:cNvSpPr>
          <p:nvPr>
            <p:ph type="sldNum" sz="quarter" idx="12"/>
          </p:nvPr>
        </p:nvSpPr>
        <p:spPr/>
        <p:txBody>
          <a:bodyPr/>
          <a:lstStyle/>
          <a:p>
            <a:fld id="{F8D59B09-23C8-46BA-B508-CE17BADF421E}" type="slidenum">
              <a:rPr lang="en-US" smtClean="0"/>
              <a:pPr/>
              <a:t>56</a:t>
            </a:fld>
            <a:endParaRPr lang="en-US"/>
          </a:p>
        </p:txBody>
      </p:sp>
    </p:spTree>
    <p:extLst>
      <p:ext uri="{BB962C8B-B14F-4D97-AF65-F5344CB8AC3E}">
        <p14:creationId xmlns:p14="http://schemas.microsoft.com/office/powerpoint/2010/main" val="130468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6420D-6BF1-EE41-2BA7-BCF136D03A0C}"/>
              </a:ext>
            </a:extLst>
          </p:cNvPr>
          <p:cNvSpPr>
            <a:spLocks noGrp="1"/>
          </p:cNvSpPr>
          <p:nvPr>
            <p:ph type="title"/>
          </p:nvPr>
        </p:nvSpPr>
        <p:spPr/>
        <p:txBody>
          <a:bodyPr/>
          <a:lstStyle/>
          <a:p>
            <a:r>
              <a:rPr lang="en-US" dirty="0"/>
              <a:t>as a practical matter</a:t>
            </a:r>
          </a:p>
        </p:txBody>
      </p:sp>
      <p:sp>
        <p:nvSpPr>
          <p:cNvPr id="3" name="Content Placeholder 2">
            <a:extLst>
              <a:ext uri="{FF2B5EF4-FFF2-40B4-BE49-F238E27FC236}">
                <a16:creationId xmlns:a16="http://schemas.microsoft.com/office/drawing/2014/main" id="{DD8759B4-50C0-79F2-8D9F-74E9EF6F3108}"/>
              </a:ext>
            </a:extLst>
          </p:cNvPr>
          <p:cNvSpPr>
            <a:spLocks noGrp="1"/>
          </p:cNvSpPr>
          <p:nvPr>
            <p:ph idx="1"/>
          </p:nvPr>
        </p:nvSpPr>
        <p:spPr/>
        <p:txBody>
          <a:bodyPr/>
          <a:lstStyle/>
          <a:p>
            <a:r>
              <a:rPr lang="en-US" dirty="0"/>
              <a:t>It is very difficult to prove discrimination.</a:t>
            </a:r>
          </a:p>
          <a:p>
            <a:endParaRPr lang="en-US" dirty="0"/>
          </a:p>
          <a:p>
            <a:r>
              <a:rPr lang="en-US" dirty="0"/>
              <a:t>There’s often lots of plausible deniability in why they treated you badly, especially if it’s the result of a committee decision.</a:t>
            </a:r>
          </a:p>
          <a:p>
            <a:endParaRPr lang="en-US" dirty="0"/>
          </a:p>
          <a:p>
            <a:r>
              <a:rPr lang="en-US" dirty="0"/>
              <a:t>This is why most attorneys will not be willing to accept a discrimination case on contingency unless it’s a class action case where they demonstrate consistent discrimination against large numbers of members of the protected class.</a:t>
            </a:r>
          </a:p>
        </p:txBody>
      </p:sp>
      <p:sp>
        <p:nvSpPr>
          <p:cNvPr id="4" name="Slide Number Placeholder 3">
            <a:extLst>
              <a:ext uri="{FF2B5EF4-FFF2-40B4-BE49-F238E27FC236}">
                <a16:creationId xmlns:a16="http://schemas.microsoft.com/office/drawing/2014/main" id="{09519367-A075-8084-71EE-C7F2C1427F13}"/>
              </a:ext>
            </a:extLst>
          </p:cNvPr>
          <p:cNvSpPr>
            <a:spLocks noGrp="1"/>
          </p:cNvSpPr>
          <p:nvPr>
            <p:ph type="sldNum" sz="quarter" idx="12"/>
          </p:nvPr>
        </p:nvSpPr>
        <p:spPr/>
        <p:txBody>
          <a:bodyPr/>
          <a:lstStyle/>
          <a:p>
            <a:fld id="{F8D59B09-23C8-46BA-B508-CE17BADF421E}" type="slidenum">
              <a:rPr lang="en-US" smtClean="0"/>
              <a:pPr/>
              <a:t>57</a:t>
            </a:fld>
            <a:endParaRPr lang="en-US"/>
          </a:p>
        </p:txBody>
      </p:sp>
    </p:spTree>
    <p:extLst>
      <p:ext uri="{BB962C8B-B14F-4D97-AF65-F5344CB8AC3E}">
        <p14:creationId xmlns:p14="http://schemas.microsoft.com/office/powerpoint/2010/main" val="29373908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6420D-6BF1-EE41-2BA7-BCF136D03A0C}"/>
              </a:ext>
            </a:extLst>
          </p:cNvPr>
          <p:cNvSpPr>
            <a:spLocks noGrp="1"/>
          </p:cNvSpPr>
          <p:nvPr>
            <p:ph type="title"/>
          </p:nvPr>
        </p:nvSpPr>
        <p:spPr/>
        <p:txBody>
          <a:bodyPr/>
          <a:lstStyle/>
          <a:p>
            <a:r>
              <a:rPr lang="en-US" dirty="0"/>
              <a:t>as a practical matter</a:t>
            </a:r>
          </a:p>
        </p:txBody>
      </p:sp>
      <p:sp>
        <p:nvSpPr>
          <p:cNvPr id="3" name="Content Placeholder 2">
            <a:extLst>
              <a:ext uri="{FF2B5EF4-FFF2-40B4-BE49-F238E27FC236}">
                <a16:creationId xmlns:a16="http://schemas.microsoft.com/office/drawing/2014/main" id="{DD8759B4-50C0-79F2-8D9F-74E9EF6F3108}"/>
              </a:ext>
            </a:extLst>
          </p:cNvPr>
          <p:cNvSpPr>
            <a:spLocks noGrp="1"/>
          </p:cNvSpPr>
          <p:nvPr>
            <p:ph idx="1"/>
          </p:nvPr>
        </p:nvSpPr>
        <p:spPr/>
        <p:txBody>
          <a:bodyPr>
            <a:normAutofit/>
          </a:bodyPr>
          <a:lstStyle/>
          <a:p>
            <a:r>
              <a:rPr lang="en-US" dirty="0"/>
              <a:t>If you believe you have been the victim of illegal discrimination or retaliation, you are allowed to complain to your employer and/or to the EEOC, which will investigate your complaint.</a:t>
            </a:r>
          </a:p>
          <a:p>
            <a:endParaRPr lang="en-US" dirty="0"/>
          </a:p>
          <a:p>
            <a:r>
              <a:rPr lang="en-US" dirty="0"/>
              <a:t>EEOC investigations average 10 months.</a:t>
            </a:r>
          </a:p>
          <a:p>
            <a:endParaRPr lang="en-US" dirty="0"/>
          </a:p>
          <a:p>
            <a:r>
              <a:rPr lang="en-US" dirty="0"/>
              <a:t>If they find your complaint was justified, they may try to negotiate a resolution.  If they don’t find sufficient evidence, they will issue a “right-to-sue” letter, meaning you can sue on your own.</a:t>
            </a:r>
          </a:p>
        </p:txBody>
      </p:sp>
      <p:sp>
        <p:nvSpPr>
          <p:cNvPr id="4" name="Slide Number Placeholder 3">
            <a:extLst>
              <a:ext uri="{FF2B5EF4-FFF2-40B4-BE49-F238E27FC236}">
                <a16:creationId xmlns:a16="http://schemas.microsoft.com/office/drawing/2014/main" id="{09519367-A075-8084-71EE-C7F2C1427F13}"/>
              </a:ext>
            </a:extLst>
          </p:cNvPr>
          <p:cNvSpPr>
            <a:spLocks noGrp="1"/>
          </p:cNvSpPr>
          <p:nvPr>
            <p:ph type="sldNum" sz="quarter" idx="12"/>
          </p:nvPr>
        </p:nvSpPr>
        <p:spPr/>
        <p:txBody>
          <a:bodyPr/>
          <a:lstStyle/>
          <a:p>
            <a:fld id="{F8D59B09-23C8-46BA-B508-CE17BADF421E}" type="slidenum">
              <a:rPr lang="en-US" smtClean="0"/>
              <a:pPr/>
              <a:t>58</a:t>
            </a:fld>
            <a:endParaRPr lang="en-US"/>
          </a:p>
        </p:txBody>
      </p:sp>
    </p:spTree>
    <p:extLst>
      <p:ext uri="{BB962C8B-B14F-4D97-AF65-F5344CB8AC3E}">
        <p14:creationId xmlns:p14="http://schemas.microsoft.com/office/powerpoint/2010/main" val="29116126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6420D-6BF1-EE41-2BA7-BCF136D03A0C}"/>
              </a:ext>
            </a:extLst>
          </p:cNvPr>
          <p:cNvSpPr>
            <a:spLocks noGrp="1"/>
          </p:cNvSpPr>
          <p:nvPr>
            <p:ph type="title"/>
          </p:nvPr>
        </p:nvSpPr>
        <p:spPr/>
        <p:txBody>
          <a:bodyPr/>
          <a:lstStyle/>
          <a:p>
            <a:r>
              <a:rPr lang="en-US" dirty="0"/>
              <a:t>as a practical matter</a:t>
            </a:r>
          </a:p>
        </p:txBody>
      </p:sp>
      <p:sp>
        <p:nvSpPr>
          <p:cNvPr id="3" name="Content Placeholder 2">
            <a:extLst>
              <a:ext uri="{FF2B5EF4-FFF2-40B4-BE49-F238E27FC236}">
                <a16:creationId xmlns:a16="http://schemas.microsoft.com/office/drawing/2014/main" id="{DD8759B4-50C0-79F2-8D9F-74E9EF6F3108}"/>
              </a:ext>
            </a:extLst>
          </p:cNvPr>
          <p:cNvSpPr>
            <a:spLocks noGrp="1"/>
          </p:cNvSpPr>
          <p:nvPr>
            <p:ph idx="1"/>
          </p:nvPr>
        </p:nvSpPr>
        <p:spPr/>
        <p:txBody>
          <a:bodyPr>
            <a:normAutofit lnSpcReduction="10000"/>
          </a:bodyPr>
          <a:lstStyle/>
          <a:p>
            <a:r>
              <a:rPr lang="en-US" dirty="0"/>
              <a:t>If you do decide to pursue an individual case of discrimination, you have to pay for it up-front.  Expect it to cost anywhere from $30K to $500K and take up to 5 years.</a:t>
            </a:r>
          </a:p>
          <a:p>
            <a:endParaRPr lang="en-US" dirty="0"/>
          </a:p>
          <a:p>
            <a:r>
              <a:rPr lang="en-US" dirty="0"/>
              <a:t>If you win, you will be entitled to lost wages, which you will be expected to have attempted to mitigate by finding another job.</a:t>
            </a:r>
          </a:p>
          <a:p>
            <a:endParaRPr lang="en-US" dirty="0"/>
          </a:p>
          <a:p>
            <a:r>
              <a:rPr lang="en-US" dirty="0"/>
              <a:t>You may be entitled to punitive damages but only if the employer’s conduct was </a:t>
            </a:r>
            <a:r>
              <a:rPr lang="en-US" i="1" dirty="0"/>
              <a:t>egregious</a:t>
            </a:r>
            <a:r>
              <a:rPr lang="en-US" dirty="0"/>
              <a:t>, which has a different meaning in the law.  If they didn’t actually rape you, it probably doesn’t qualify.</a:t>
            </a:r>
          </a:p>
        </p:txBody>
      </p:sp>
      <p:sp>
        <p:nvSpPr>
          <p:cNvPr id="4" name="Slide Number Placeholder 3">
            <a:extLst>
              <a:ext uri="{FF2B5EF4-FFF2-40B4-BE49-F238E27FC236}">
                <a16:creationId xmlns:a16="http://schemas.microsoft.com/office/drawing/2014/main" id="{09519367-A075-8084-71EE-C7F2C1427F13}"/>
              </a:ext>
            </a:extLst>
          </p:cNvPr>
          <p:cNvSpPr>
            <a:spLocks noGrp="1"/>
          </p:cNvSpPr>
          <p:nvPr>
            <p:ph type="sldNum" sz="quarter" idx="12"/>
          </p:nvPr>
        </p:nvSpPr>
        <p:spPr/>
        <p:txBody>
          <a:bodyPr/>
          <a:lstStyle/>
          <a:p>
            <a:fld id="{F8D59B09-23C8-46BA-B508-CE17BADF421E}" type="slidenum">
              <a:rPr lang="en-US" smtClean="0"/>
              <a:pPr/>
              <a:t>59</a:t>
            </a:fld>
            <a:endParaRPr lang="en-US"/>
          </a:p>
        </p:txBody>
      </p:sp>
    </p:spTree>
    <p:extLst>
      <p:ext uri="{BB962C8B-B14F-4D97-AF65-F5344CB8AC3E}">
        <p14:creationId xmlns:p14="http://schemas.microsoft.com/office/powerpoint/2010/main" val="3862843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6420D-6BF1-EE41-2BA7-BCF136D03A0C}"/>
              </a:ext>
            </a:extLst>
          </p:cNvPr>
          <p:cNvSpPr>
            <a:spLocks noGrp="1"/>
          </p:cNvSpPr>
          <p:nvPr>
            <p:ph type="title"/>
          </p:nvPr>
        </p:nvSpPr>
        <p:spPr/>
        <p:txBody>
          <a:bodyPr/>
          <a:lstStyle/>
          <a:p>
            <a:r>
              <a:rPr lang="en-US" dirty="0"/>
              <a:t>as a practical matter</a:t>
            </a:r>
          </a:p>
        </p:txBody>
      </p:sp>
      <p:sp>
        <p:nvSpPr>
          <p:cNvPr id="3" name="Content Placeholder 2">
            <a:extLst>
              <a:ext uri="{FF2B5EF4-FFF2-40B4-BE49-F238E27FC236}">
                <a16:creationId xmlns:a16="http://schemas.microsoft.com/office/drawing/2014/main" id="{DD8759B4-50C0-79F2-8D9F-74E9EF6F3108}"/>
              </a:ext>
            </a:extLst>
          </p:cNvPr>
          <p:cNvSpPr>
            <a:spLocks noGrp="1"/>
          </p:cNvSpPr>
          <p:nvPr>
            <p:ph idx="1"/>
          </p:nvPr>
        </p:nvSpPr>
        <p:spPr/>
        <p:txBody>
          <a:bodyPr>
            <a:normAutofit/>
          </a:bodyPr>
          <a:lstStyle/>
          <a:p>
            <a:r>
              <a:rPr lang="en-US" dirty="0"/>
              <a:t>Employers are not allowed to retaliate because you complained, regardless of how often you’ve complained or whether your complaint has any merit.</a:t>
            </a:r>
          </a:p>
          <a:p>
            <a:endParaRPr lang="en-US" dirty="0"/>
          </a:p>
          <a:p>
            <a:r>
              <a:rPr lang="en-US" dirty="0"/>
              <a:t>Because it can be easier to relate an adverse action to a complaint, and the complaint doesn’t have to be proved valid, it can be easier to prove retaliation than discrimination.</a:t>
            </a:r>
          </a:p>
        </p:txBody>
      </p:sp>
      <p:sp>
        <p:nvSpPr>
          <p:cNvPr id="4" name="Slide Number Placeholder 3">
            <a:extLst>
              <a:ext uri="{FF2B5EF4-FFF2-40B4-BE49-F238E27FC236}">
                <a16:creationId xmlns:a16="http://schemas.microsoft.com/office/drawing/2014/main" id="{09519367-A075-8084-71EE-C7F2C1427F13}"/>
              </a:ext>
            </a:extLst>
          </p:cNvPr>
          <p:cNvSpPr>
            <a:spLocks noGrp="1"/>
          </p:cNvSpPr>
          <p:nvPr>
            <p:ph type="sldNum" sz="quarter" idx="12"/>
          </p:nvPr>
        </p:nvSpPr>
        <p:spPr/>
        <p:txBody>
          <a:bodyPr/>
          <a:lstStyle/>
          <a:p>
            <a:fld id="{F8D59B09-23C8-46BA-B508-CE17BADF421E}" type="slidenum">
              <a:rPr lang="en-US" smtClean="0"/>
              <a:pPr/>
              <a:t>60</a:t>
            </a:fld>
            <a:endParaRPr lang="en-US"/>
          </a:p>
        </p:txBody>
      </p:sp>
    </p:spTree>
    <p:extLst>
      <p:ext uri="{BB962C8B-B14F-4D97-AF65-F5344CB8AC3E}">
        <p14:creationId xmlns:p14="http://schemas.microsoft.com/office/powerpoint/2010/main" val="349473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4CFF-A000-1852-6E09-B192A1FB5A25}"/>
              </a:ext>
            </a:extLst>
          </p:cNvPr>
          <p:cNvSpPr>
            <a:spLocks noGrp="1"/>
          </p:cNvSpPr>
          <p:nvPr>
            <p:ph type="title"/>
          </p:nvPr>
        </p:nvSpPr>
        <p:spPr/>
        <p:txBody>
          <a:bodyPr/>
          <a:lstStyle/>
          <a:p>
            <a:r>
              <a:rPr lang="en-US" dirty="0"/>
              <a:t>as a practical matter</a:t>
            </a:r>
          </a:p>
        </p:txBody>
      </p:sp>
      <p:sp>
        <p:nvSpPr>
          <p:cNvPr id="3" name="Content Placeholder 2">
            <a:extLst>
              <a:ext uri="{FF2B5EF4-FFF2-40B4-BE49-F238E27FC236}">
                <a16:creationId xmlns:a16="http://schemas.microsoft.com/office/drawing/2014/main" id="{D5541BBF-D804-D3BE-A0B3-277C8B3D282E}"/>
              </a:ext>
            </a:extLst>
          </p:cNvPr>
          <p:cNvSpPr>
            <a:spLocks noGrp="1"/>
          </p:cNvSpPr>
          <p:nvPr>
            <p:ph idx="1"/>
          </p:nvPr>
        </p:nvSpPr>
        <p:spPr/>
        <p:txBody>
          <a:bodyPr/>
          <a:lstStyle/>
          <a:p>
            <a:r>
              <a:rPr lang="en-US" dirty="0"/>
              <a:t>If you’re being mistreated by your employer, you may not have many choices.</a:t>
            </a:r>
          </a:p>
          <a:p>
            <a:endParaRPr lang="en-US" dirty="0"/>
          </a:p>
          <a:p>
            <a:r>
              <a:rPr lang="en-US" dirty="0"/>
              <a:t>It’s not illegal for them to make you miserable as long as it’s not for a protected reason.</a:t>
            </a:r>
          </a:p>
          <a:p>
            <a:endParaRPr lang="en-US" dirty="0"/>
          </a:p>
        </p:txBody>
      </p:sp>
      <p:sp>
        <p:nvSpPr>
          <p:cNvPr id="4" name="Slide Number Placeholder 3">
            <a:extLst>
              <a:ext uri="{FF2B5EF4-FFF2-40B4-BE49-F238E27FC236}">
                <a16:creationId xmlns:a16="http://schemas.microsoft.com/office/drawing/2014/main" id="{CF732ABA-6D15-421D-52D7-4CFAB5DDEFF2}"/>
              </a:ext>
            </a:extLst>
          </p:cNvPr>
          <p:cNvSpPr>
            <a:spLocks noGrp="1"/>
          </p:cNvSpPr>
          <p:nvPr>
            <p:ph type="sldNum" sz="quarter" idx="12"/>
          </p:nvPr>
        </p:nvSpPr>
        <p:spPr/>
        <p:txBody>
          <a:bodyPr/>
          <a:lstStyle/>
          <a:p>
            <a:fld id="{F8D59B09-23C8-46BA-B508-CE17BADF421E}" type="slidenum">
              <a:rPr lang="en-US" smtClean="0"/>
              <a:pPr/>
              <a:t>61</a:t>
            </a:fld>
            <a:endParaRPr lang="en-US"/>
          </a:p>
        </p:txBody>
      </p:sp>
    </p:spTree>
    <p:extLst>
      <p:ext uri="{BB962C8B-B14F-4D97-AF65-F5344CB8AC3E}">
        <p14:creationId xmlns:p14="http://schemas.microsoft.com/office/powerpoint/2010/main" val="15423582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10AA1-F16A-D5C6-E2AD-F4FD8FC049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69DE05-ACF6-552B-59F5-0C38FB77656D}"/>
              </a:ext>
            </a:extLst>
          </p:cNvPr>
          <p:cNvSpPr>
            <a:spLocks noGrp="1"/>
          </p:cNvSpPr>
          <p:nvPr>
            <p:ph type="title"/>
          </p:nvPr>
        </p:nvSpPr>
        <p:spPr/>
        <p:txBody>
          <a:bodyPr/>
          <a:lstStyle/>
          <a:p>
            <a:r>
              <a:rPr lang="en-US" dirty="0"/>
              <a:t>as a practical matter</a:t>
            </a:r>
          </a:p>
        </p:txBody>
      </p:sp>
      <p:sp>
        <p:nvSpPr>
          <p:cNvPr id="3" name="Content Placeholder 2">
            <a:extLst>
              <a:ext uri="{FF2B5EF4-FFF2-40B4-BE49-F238E27FC236}">
                <a16:creationId xmlns:a16="http://schemas.microsoft.com/office/drawing/2014/main" id="{328022CA-629B-60DC-2A6B-A85CC5682353}"/>
              </a:ext>
            </a:extLst>
          </p:cNvPr>
          <p:cNvSpPr>
            <a:spLocks noGrp="1"/>
          </p:cNvSpPr>
          <p:nvPr>
            <p:ph idx="1"/>
          </p:nvPr>
        </p:nvSpPr>
        <p:spPr/>
        <p:txBody>
          <a:bodyPr/>
          <a:lstStyle/>
          <a:p>
            <a:r>
              <a:rPr lang="en-US" dirty="0"/>
              <a:t>Most cases eventually settle before going to court.</a:t>
            </a:r>
          </a:p>
          <a:p>
            <a:endParaRPr lang="en-US" dirty="0"/>
          </a:p>
        </p:txBody>
      </p:sp>
      <p:sp>
        <p:nvSpPr>
          <p:cNvPr id="4" name="Slide Number Placeholder 3">
            <a:extLst>
              <a:ext uri="{FF2B5EF4-FFF2-40B4-BE49-F238E27FC236}">
                <a16:creationId xmlns:a16="http://schemas.microsoft.com/office/drawing/2014/main" id="{F45B8949-FB34-9170-8B9C-729A6098E560}"/>
              </a:ext>
            </a:extLst>
          </p:cNvPr>
          <p:cNvSpPr>
            <a:spLocks noGrp="1"/>
          </p:cNvSpPr>
          <p:nvPr>
            <p:ph type="sldNum" sz="quarter" idx="12"/>
          </p:nvPr>
        </p:nvSpPr>
        <p:spPr/>
        <p:txBody>
          <a:bodyPr/>
          <a:lstStyle/>
          <a:p>
            <a:fld id="{F8D59B09-23C8-46BA-B508-CE17BADF421E}" type="slidenum">
              <a:rPr lang="en-US" smtClean="0"/>
              <a:pPr/>
              <a:t>62</a:t>
            </a:fld>
            <a:endParaRPr lang="en-US"/>
          </a:p>
        </p:txBody>
      </p:sp>
    </p:spTree>
    <p:extLst>
      <p:ext uri="{BB962C8B-B14F-4D97-AF65-F5344CB8AC3E}">
        <p14:creationId xmlns:p14="http://schemas.microsoft.com/office/powerpoint/2010/main" val="16261745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4CFF-A000-1852-6E09-B192A1FB5A25}"/>
              </a:ext>
            </a:extLst>
          </p:cNvPr>
          <p:cNvSpPr>
            <a:spLocks noGrp="1"/>
          </p:cNvSpPr>
          <p:nvPr>
            <p:ph type="title"/>
          </p:nvPr>
        </p:nvSpPr>
        <p:spPr/>
        <p:txBody>
          <a:bodyPr/>
          <a:lstStyle/>
          <a:p>
            <a:r>
              <a:rPr lang="en-US" dirty="0"/>
              <a:t>as a practical matter</a:t>
            </a:r>
          </a:p>
        </p:txBody>
      </p:sp>
      <p:sp>
        <p:nvSpPr>
          <p:cNvPr id="3" name="Content Placeholder 2">
            <a:extLst>
              <a:ext uri="{FF2B5EF4-FFF2-40B4-BE49-F238E27FC236}">
                <a16:creationId xmlns:a16="http://schemas.microsoft.com/office/drawing/2014/main" id="{D5541BBF-D804-D3BE-A0B3-277C8B3D282E}"/>
              </a:ext>
            </a:extLst>
          </p:cNvPr>
          <p:cNvSpPr>
            <a:spLocks noGrp="1"/>
          </p:cNvSpPr>
          <p:nvPr>
            <p:ph idx="1"/>
          </p:nvPr>
        </p:nvSpPr>
        <p:spPr/>
        <p:txBody>
          <a:bodyPr/>
          <a:lstStyle/>
          <a:p>
            <a:r>
              <a:rPr lang="en-US" dirty="0"/>
              <a:t>HR is not your friend.</a:t>
            </a:r>
          </a:p>
          <a:p>
            <a:endParaRPr lang="en-US" dirty="0"/>
          </a:p>
          <a:p>
            <a:r>
              <a:rPr lang="en-US" dirty="0"/>
              <a:t>Their job is to make sure the company never gets sued.  Or if they ever do get sued, they never lose.</a:t>
            </a:r>
          </a:p>
        </p:txBody>
      </p:sp>
      <p:sp>
        <p:nvSpPr>
          <p:cNvPr id="4" name="Slide Number Placeholder 3">
            <a:extLst>
              <a:ext uri="{FF2B5EF4-FFF2-40B4-BE49-F238E27FC236}">
                <a16:creationId xmlns:a16="http://schemas.microsoft.com/office/drawing/2014/main" id="{CF732ABA-6D15-421D-52D7-4CFAB5DDEFF2}"/>
              </a:ext>
            </a:extLst>
          </p:cNvPr>
          <p:cNvSpPr>
            <a:spLocks noGrp="1"/>
          </p:cNvSpPr>
          <p:nvPr>
            <p:ph type="sldNum" sz="quarter" idx="12"/>
          </p:nvPr>
        </p:nvSpPr>
        <p:spPr/>
        <p:txBody>
          <a:bodyPr/>
          <a:lstStyle/>
          <a:p>
            <a:fld id="{F8D59B09-23C8-46BA-B508-CE17BADF421E}" type="slidenum">
              <a:rPr lang="en-US" smtClean="0"/>
              <a:pPr/>
              <a:t>63</a:t>
            </a:fld>
            <a:endParaRPr lang="en-US"/>
          </a:p>
        </p:txBody>
      </p:sp>
    </p:spTree>
    <p:extLst>
      <p:ext uri="{BB962C8B-B14F-4D97-AF65-F5344CB8AC3E}">
        <p14:creationId xmlns:p14="http://schemas.microsoft.com/office/powerpoint/2010/main" val="33324633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4CFF-A000-1852-6E09-B192A1FB5A25}"/>
              </a:ext>
            </a:extLst>
          </p:cNvPr>
          <p:cNvSpPr>
            <a:spLocks noGrp="1"/>
          </p:cNvSpPr>
          <p:nvPr>
            <p:ph type="title"/>
          </p:nvPr>
        </p:nvSpPr>
        <p:spPr/>
        <p:txBody>
          <a:bodyPr/>
          <a:lstStyle/>
          <a:p>
            <a:r>
              <a:rPr lang="en-US" dirty="0"/>
              <a:t>as a practical matter</a:t>
            </a:r>
          </a:p>
        </p:txBody>
      </p:sp>
      <p:sp>
        <p:nvSpPr>
          <p:cNvPr id="3" name="Content Placeholder 2">
            <a:extLst>
              <a:ext uri="{FF2B5EF4-FFF2-40B4-BE49-F238E27FC236}">
                <a16:creationId xmlns:a16="http://schemas.microsoft.com/office/drawing/2014/main" id="{D5541BBF-D804-D3BE-A0B3-277C8B3D282E}"/>
              </a:ext>
            </a:extLst>
          </p:cNvPr>
          <p:cNvSpPr>
            <a:spLocks noGrp="1"/>
          </p:cNvSpPr>
          <p:nvPr>
            <p:ph idx="1"/>
          </p:nvPr>
        </p:nvSpPr>
        <p:spPr/>
        <p:txBody>
          <a:bodyPr/>
          <a:lstStyle/>
          <a:p>
            <a:r>
              <a:rPr lang="en-US" dirty="0"/>
              <a:t>It often comes down to deciding whether to stay or go.</a:t>
            </a:r>
          </a:p>
          <a:p>
            <a:endParaRPr lang="en-US" dirty="0"/>
          </a:p>
          <a:p>
            <a:r>
              <a:rPr lang="en-US" dirty="0"/>
              <a:t>It matters who you have in your life.  They can help you or not.</a:t>
            </a:r>
          </a:p>
          <a:p>
            <a:endParaRPr lang="en-US" dirty="0"/>
          </a:p>
          <a:p>
            <a:r>
              <a:rPr lang="en-US" dirty="0"/>
              <a:t>Every day you waste with the wrong person is a day you might have spent with the right person.</a:t>
            </a:r>
          </a:p>
        </p:txBody>
      </p:sp>
      <p:sp>
        <p:nvSpPr>
          <p:cNvPr id="4" name="Slide Number Placeholder 3">
            <a:extLst>
              <a:ext uri="{FF2B5EF4-FFF2-40B4-BE49-F238E27FC236}">
                <a16:creationId xmlns:a16="http://schemas.microsoft.com/office/drawing/2014/main" id="{CF732ABA-6D15-421D-52D7-4CFAB5DDEFF2}"/>
              </a:ext>
            </a:extLst>
          </p:cNvPr>
          <p:cNvSpPr>
            <a:spLocks noGrp="1"/>
          </p:cNvSpPr>
          <p:nvPr>
            <p:ph type="sldNum" sz="quarter" idx="12"/>
          </p:nvPr>
        </p:nvSpPr>
        <p:spPr/>
        <p:txBody>
          <a:bodyPr/>
          <a:lstStyle/>
          <a:p>
            <a:fld id="{F8D59B09-23C8-46BA-B508-CE17BADF421E}" type="slidenum">
              <a:rPr lang="en-US" smtClean="0"/>
              <a:pPr/>
              <a:t>64</a:t>
            </a:fld>
            <a:endParaRPr lang="en-US"/>
          </a:p>
        </p:txBody>
      </p:sp>
    </p:spTree>
    <p:extLst>
      <p:ext uri="{BB962C8B-B14F-4D97-AF65-F5344CB8AC3E}">
        <p14:creationId xmlns:p14="http://schemas.microsoft.com/office/powerpoint/2010/main" val="36971252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4107-2533-AB1F-4683-6C824A5E2D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C380D-A42B-8F9E-364A-03DDD35DC583}"/>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EB58BE6D-D6F7-1384-207A-BE9EECFACF3E}"/>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organizational behavior</a:t>
            </a:r>
          </a:p>
          <a:p>
            <a:pPr marL="514350" indent="-514350">
              <a:buFont typeface="+mj-lt"/>
              <a:buAutoNum type="arabicPeriod"/>
            </a:pPr>
            <a:r>
              <a:rPr lang="en-US" dirty="0">
                <a:solidFill>
                  <a:schemeClr val="bg1">
                    <a:lumMod val="75000"/>
                  </a:schemeClr>
                </a:solidFill>
              </a:rPr>
              <a:t>legitimacy of authority</a:t>
            </a:r>
          </a:p>
          <a:p>
            <a:pPr marL="514350" indent="-514350">
              <a:buFont typeface="+mj-lt"/>
              <a:buAutoNum type="arabicPeriod"/>
            </a:pPr>
            <a:r>
              <a:rPr lang="en-US" dirty="0">
                <a:solidFill>
                  <a:schemeClr val="bg1">
                    <a:lumMod val="75000"/>
                  </a:schemeClr>
                </a:solidFill>
              </a:rPr>
              <a:t>getting people to do stuff</a:t>
            </a:r>
          </a:p>
          <a:p>
            <a:pPr marL="514350" indent="-514350">
              <a:buFont typeface="+mj-lt"/>
              <a:buAutoNum type="arabicPeriod"/>
            </a:pPr>
            <a:r>
              <a:rPr lang="en-US" dirty="0">
                <a:solidFill>
                  <a:schemeClr val="bg1">
                    <a:lumMod val="75000"/>
                  </a:schemeClr>
                </a:solidFill>
              </a:rPr>
              <a:t>leadership styles</a:t>
            </a:r>
          </a:p>
          <a:p>
            <a:pPr marL="514350" indent="-514350">
              <a:buFont typeface="+mj-lt"/>
              <a:buAutoNum type="arabicPeriod"/>
            </a:pPr>
            <a:r>
              <a:rPr lang="en-US" dirty="0">
                <a:solidFill>
                  <a:schemeClr val="bg1">
                    <a:lumMod val="75000"/>
                  </a:schemeClr>
                </a:solidFill>
              </a:rPr>
              <a:t>the legal environment</a:t>
            </a:r>
          </a:p>
          <a:p>
            <a:pPr marL="514350" indent="-514350">
              <a:buFont typeface="+mj-lt"/>
              <a:buAutoNum type="arabicPeriod"/>
            </a:pPr>
            <a:r>
              <a:rPr lang="en-US" dirty="0">
                <a:solidFill>
                  <a:srgbClr val="C00000"/>
                </a:solidFill>
              </a:rPr>
              <a:t>Vamika’s quandary</a:t>
            </a:r>
          </a:p>
          <a:p>
            <a:endParaRPr lang="en-US" dirty="0"/>
          </a:p>
        </p:txBody>
      </p:sp>
      <p:sp>
        <p:nvSpPr>
          <p:cNvPr id="4" name="Slide Number Placeholder 3">
            <a:extLst>
              <a:ext uri="{FF2B5EF4-FFF2-40B4-BE49-F238E27FC236}">
                <a16:creationId xmlns:a16="http://schemas.microsoft.com/office/drawing/2014/main" id="{EB195E14-1C35-AB94-C19F-F521FE975235}"/>
              </a:ext>
            </a:extLst>
          </p:cNvPr>
          <p:cNvSpPr>
            <a:spLocks noGrp="1"/>
          </p:cNvSpPr>
          <p:nvPr>
            <p:ph type="sldNum" sz="quarter" idx="12"/>
          </p:nvPr>
        </p:nvSpPr>
        <p:spPr/>
        <p:txBody>
          <a:bodyPr/>
          <a:lstStyle/>
          <a:p>
            <a:fld id="{F8D59B09-23C8-46BA-B508-CE17BADF421E}" type="slidenum">
              <a:rPr lang="en-US" smtClean="0"/>
              <a:pPr/>
              <a:t>65</a:t>
            </a:fld>
            <a:endParaRPr lang="en-US"/>
          </a:p>
        </p:txBody>
      </p:sp>
    </p:spTree>
    <p:extLst>
      <p:ext uri="{BB962C8B-B14F-4D97-AF65-F5344CB8AC3E}">
        <p14:creationId xmlns:p14="http://schemas.microsoft.com/office/powerpoint/2010/main" val="27302062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B8F28-1882-8161-ABCC-2BA3A1CA60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1A8680-12C2-FF5E-F66D-C6A998C8CF19}"/>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E0E13776-FAF6-74A5-CEC5-8F3364DF2BC3}"/>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organizational behavior</a:t>
            </a:r>
          </a:p>
          <a:p>
            <a:pPr marL="514350" indent="-514350">
              <a:buFont typeface="+mj-lt"/>
              <a:buAutoNum type="arabicPeriod"/>
            </a:pPr>
            <a:r>
              <a:rPr lang="en-US" dirty="0">
                <a:solidFill>
                  <a:schemeClr val="bg1">
                    <a:lumMod val="65000"/>
                  </a:schemeClr>
                </a:solidFill>
              </a:rPr>
              <a:t>legitimacy of authority</a:t>
            </a:r>
          </a:p>
          <a:p>
            <a:pPr marL="514350" indent="-514350">
              <a:buFont typeface="+mj-lt"/>
              <a:buAutoNum type="arabicPeriod"/>
            </a:pPr>
            <a:r>
              <a:rPr lang="en-US" dirty="0">
                <a:solidFill>
                  <a:schemeClr val="bg1">
                    <a:lumMod val="65000"/>
                  </a:schemeClr>
                </a:solidFill>
              </a:rPr>
              <a:t>hierarchy of needs</a:t>
            </a:r>
          </a:p>
          <a:p>
            <a:pPr marL="514350" indent="-514350">
              <a:buFont typeface="+mj-lt"/>
              <a:buAutoNum type="arabicPeriod"/>
            </a:pPr>
            <a:r>
              <a:rPr lang="en-US" dirty="0">
                <a:solidFill>
                  <a:schemeClr val="bg1">
                    <a:lumMod val="65000"/>
                  </a:schemeClr>
                </a:solidFill>
              </a:rPr>
              <a:t>leadership styles</a:t>
            </a:r>
          </a:p>
          <a:p>
            <a:pPr marL="514350" indent="-514350">
              <a:buFont typeface="+mj-lt"/>
              <a:buAutoNum type="arabicPeriod"/>
            </a:pPr>
            <a:r>
              <a:rPr lang="en-US" dirty="0">
                <a:solidFill>
                  <a:schemeClr val="bg1">
                    <a:lumMod val="65000"/>
                  </a:schemeClr>
                </a:solidFill>
              </a:rPr>
              <a:t>the legal environment</a:t>
            </a:r>
          </a:p>
          <a:p>
            <a:pPr marL="514350" indent="-514350">
              <a:buFont typeface="+mj-lt"/>
              <a:buAutoNum type="arabicPeriod"/>
            </a:pPr>
            <a:r>
              <a:rPr lang="en-US" dirty="0">
                <a:solidFill>
                  <a:srgbClr val="C00000"/>
                </a:solidFill>
              </a:rPr>
              <a:t>Vamika’s quandary</a:t>
            </a:r>
          </a:p>
          <a:p>
            <a:endParaRPr lang="en-US" dirty="0"/>
          </a:p>
        </p:txBody>
      </p:sp>
      <p:sp>
        <p:nvSpPr>
          <p:cNvPr id="4" name="Slide Number Placeholder 3">
            <a:extLst>
              <a:ext uri="{FF2B5EF4-FFF2-40B4-BE49-F238E27FC236}">
                <a16:creationId xmlns:a16="http://schemas.microsoft.com/office/drawing/2014/main" id="{FDB89CC5-ECF5-7A9A-6D34-982A9FB6A8CE}"/>
              </a:ext>
            </a:extLst>
          </p:cNvPr>
          <p:cNvSpPr>
            <a:spLocks noGrp="1"/>
          </p:cNvSpPr>
          <p:nvPr>
            <p:ph type="sldNum" sz="quarter" idx="12"/>
          </p:nvPr>
        </p:nvSpPr>
        <p:spPr/>
        <p:txBody>
          <a:bodyPr/>
          <a:lstStyle/>
          <a:p>
            <a:fld id="{F8D59B09-23C8-46BA-B508-CE17BADF421E}" type="slidenum">
              <a:rPr lang="en-US" smtClean="0"/>
              <a:pPr/>
              <a:t>66</a:t>
            </a:fld>
            <a:endParaRPr lang="en-US"/>
          </a:p>
        </p:txBody>
      </p:sp>
    </p:spTree>
    <p:extLst>
      <p:ext uri="{BB962C8B-B14F-4D97-AF65-F5344CB8AC3E}">
        <p14:creationId xmlns:p14="http://schemas.microsoft.com/office/powerpoint/2010/main" val="8444258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006A-4B72-7279-3E58-8B37FF3A279C}"/>
              </a:ext>
            </a:extLst>
          </p:cNvPr>
          <p:cNvSpPr>
            <a:spLocks noGrp="1"/>
          </p:cNvSpPr>
          <p:nvPr>
            <p:ph type="title"/>
          </p:nvPr>
        </p:nvSpPr>
        <p:spPr/>
        <p:txBody>
          <a:bodyPr/>
          <a:lstStyle/>
          <a:p>
            <a:r>
              <a:rPr lang="en-US" dirty="0"/>
              <a:t>Vamika’s quandary</a:t>
            </a:r>
          </a:p>
        </p:txBody>
      </p:sp>
      <p:sp>
        <p:nvSpPr>
          <p:cNvPr id="3" name="Content Placeholder 2">
            <a:extLst>
              <a:ext uri="{FF2B5EF4-FFF2-40B4-BE49-F238E27FC236}">
                <a16:creationId xmlns:a16="http://schemas.microsoft.com/office/drawing/2014/main" id="{2423FD1A-CA95-6FFA-2669-F90F030B3E3C}"/>
              </a:ext>
            </a:extLst>
          </p:cNvPr>
          <p:cNvSpPr>
            <a:spLocks noGrp="1"/>
          </p:cNvSpPr>
          <p:nvPr>
            <p:ph idx="1"/>
          </p:nvPr>
        </p:nvSpPr>
        <p:spPr/>
        <p:txBody>
          <a:bodyPr/>
          <a:lstStyle/>
          <a:p>
            <a:r>
              <a:rPr lang="en-US" dirty="0"/>
              <a:t>Based on an actual case, </a:t>
            </a:r>
            <a:r>
              <a:rPr lang="en-US" i="1" dirty="0"/>
              <a:t>“Vamika’s Quandary: Navigating Through Workplace Mistreatment”</a:t>
            </a:r>
            <a:r>
              <a:rPr lang="en-US" dirty="0"/>
              <a:t>, Copyright 2023, Ivey Business School Foundation.</a:t>
            </a:r>
          </a:p>
        </p:txBody>
      </p:sp>
      <p:sp>
        <p:nvSpPr>
          <p:cNvPr id="4" name="Slide Number Placeholder 3">
            <a:extLst>
              <a:ext uri="{FF2B5EF4-FFF2-40B4-BE49-F238E27FC236}">
                <a16:creationId xmlns:a16="http://schemas.microsoft.com/office/drawing/2014/main" id="{7A7EF879-4218-539A-531A-CCC70856A5C1}"/>
              </a:ext>
            </a:extLst>
          </p:cNvPr>
          <p:cNvSpPr>
            <a:spLocks noGrp="1"/>
          </p:cNvSpPr>
          <p:nvPr>
            <p:ph type="sldNum" sz="quarter" idx="12"/>
          </p:nvPr>
        </p:nvSpPr>
        <p:spPr/>
        <p:txBody>
          <a:bodyPr/>
          <a:lstStyle/>
          <a:p>
            <a:fld id="{F8D59B09-23C8-46BA-B508-CE17BADF421E}" type="slidenum">
              <a:rPr lang="en-US" smtClean="0"/>
              <a:pPr/>
              <a:t>67</a:t>
            </a:fld>
            <a:endParaRPr lang="en-US"/>
          </a:p>
        </p:txBody>
      </p:sp>
    </p:spTree>
    <p:extLst>
      <p:ext uri="{BB962C8B-B14F-4D97-AF65-F5344CB8AC3E}">
        <p14:creationId xmlns:p14="http://schemas.microsoft.com/office/powerpoint/2010/main" val="14681366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06FCB-043F-ACE7-EDE4-1B28F6DABA84}"/>
              </a:ext>
            </a:extLst>
          </p:cNvPr>
          <p:cNvSpPr>
            <a:spLocks noGrp="1"/>
          </p:cNvSpPr>
          <p:nvPr>
            <p:ph type="title"/>
          </p:nvPr>
        </p:nvSpPr>
        <p:spPr/>
        <p:txBody>
          <a:bodyPr/>
          <a:lstStyle/>
          <a:p>
            <a:r>
              <a:rPr lang="en-US" dirty="0"/>
              <a:t>facts of the case</a:t>
            </a:r>
          </a:p>
        </p:txBody>
      </p:sp>
      <p:sp>
        <p:nvSpPr>
          <p:cNvPr id="3" name="Content Placeholder 2">
            <a:extLst>
              <a:ext uri="{FF2B5EF4-FFF2-40B4-BE49-F238E27FC236}">
                <a16:creationId xmlns:a16="http://schemas.microsoft.com/office/drawing/2014/main" id="{030A80C1-DA5F-74FD-5A54-2A018FB5A24A}"/>
              </a:ext>
            </a:extLst>
          </p:cNvPr>
          <p:cNvSpPr>
            <a:spLocks noGrp="1"/>
          </p:cNvSpPr>
          <p:nvPr>
            <p:ph idx="1"/>
          </p:nvPr>
        </p:nvSpPr>
        <p:spPr/>
        <p:txBody>
          <a:bodyPr>
            <a:normAutofit/>
          </a:bodyPr>
          <a:lstStyle/>
          <a:p>
            <a:r>
              <a:rPr lang="en-US" dirty="0"/>
              <a:t>Vamika Arora graduated from law school during the pandemic and had great difficulty finding a job.</a:t>
            </a:r>
          </a:p>
          <a:p>
            <a:r>
              <a:rPr lang="en-US" dirty="0"/>
              <a:t>She finally found work in August 2020 as a paralegal at Darby &amp; Fox LLP, an employment law firm in London, as a paralegal in Aug 2020 on a one-year contract.</a:t>
            </a:r>
          </a:p>
          <a:p>
            <a:r>
              <a:rPr lang="en-US" dirty="0"/>
              <a:t>As a newly-hired contract worker, she was required, unlike anyone else, to work at the empty office.</a:t>
            </a:r>
          </a:p>
          <a:p>
            <a:r>
              <a:rPr lang="en-US" dirty="0"/>
              <a:t>She endured overwork, disrespect, after-hours assignments, phone calls with shouting, job threats, and conflicting assignments.</a:t>
            </a:r>
          </a:p>
          <a:p>
            <a:endParaRPr lang="en-US" dirty="0"/>
          </a:p>
        </p:txBody>
      </p:sp>
      <p:sp>
        <p:nvSpPr>
          <p:cNvPr id="4" name="Slide Number Placeholder 3">
            <a:extLst>
              <a:ext uri="{FF2B5EF4-FFF2-40B4-BE49-F238E27FC236}">
                <a16:creationId xmlns:a16="http://schemas.microsoft.com/office/drawing/2014/main" id="{3C8BB9B1-3756-6AA3-F1AC-4524C59BE8EE}"/>
              </a:ext>
            </a:extLst>
          </p:cNvPr>
          <p:cNvSpPr>
            <a:spLocks noGrp="1"/>
          </p:cNvSpPr>
          <p:nvPr>
            <p:ph type="sldNum" sz="quarter" idx="12"/>
          </p:nvPr>
        </p:nvSpPr>
        <p:spPr/>
        <p:txBody>
          <a:bodyPr/>
          <a:lstStyle/>
          <a:p>
            <a:fld id="{F8D59B09-23C8-46BA-B508-CE17BADF421E}" type="slidenum">
              <a:rPr lang="en-US" smtClean="0"/>
              <a:pPr/>
              <a:t>68</a:t>
            </a:fld>
            <a:endParaRPr lang="en-US"/>
          </a:p>
        </p:txBody>
      </p:sp>
    </p:spTree>
    <p:extLst>
      <p:ext uri="{BB962C8B-B14F-4D97-AF65-F5344CB8AC3E}">
        <p14:creationId xmlns:p14="http://schemas.microsoft.com/office/powerpoint/2010/main" val="22808480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537C3-73AA-F5B5-49B3-A250EB379F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C410A0-0B52-ECAC-EFC9-ABB268719A39}"/>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78B48F32-F599-4309-38A1-6F9A0A68F63F}"/>
              </a:ext>
            </a:extLst>
          </p:cNvPr>
          <p:cNvSpPr>
            <a:spLocks noGrp="1"/>
          </p:cNvSpPr>
          <p:nvPr>
            <p:ph type="sldNum" sz="quarter" idx="12"/>
          </p:nvPr>
        </p:nvSpPr>
        <p:spPr/>
        <p:txBody>
          <a:bodyPr/>
          <a:lstStyle/>
          <a:p>
            <a:fld id="{F8D59B09-23C8-46BA-B508-CE17BADF421E}" type="slidenum">
              <a:rPr lang="en-US" smtClean="0"/>
              <a:pPr/>
              <a:t>69</a:t>
            </a:fld>
            <a:endParaRPr lang="en-US"/>
          </a:p>
        </p:txBody>
      </p:sp>
      <p:graphicFrame>
        <p:nvGraphicFramePr>
          <p:cNvPr id="4" name="Diagram 3">
            <a:extLst>
              <a:ext uri="{FF2B5EF4-FFF2-40B4-BE49-F238E27FC236}">
                <a16:creationId xmlns:a16="http://schemas.microsoft.com/office/drawing/2014/main" id="{3DEEE56C-A408-6E4B-5A11-3AE37D316B5B}"/>
              </a:ext>
            </a:extLst>
          </p:cNvPr>
          <p:cNvGraphicFramePr/>
          <p:nvPr>
            <p:extLst>
              <p:ext uri="{D42A27DB-BD31-4B8C-83A1-F6EECF244321}">
                <p14:modId xmlns:p14="http://schemas.microsoft.com/office/powerpoint/2010/main" val="3812766596"/>
              </p:ext>
            </p:extLst>
          </p:nvPr>
        </p:nvGraphicFramePr>
        <p:xfrm>
          <a:off x="1238674" y="1506070"/>
          <a:ext cx="6666651" cy="4786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32183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892D5-3A18-08A6-6BA3-753D1780B8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5F5AD9-F778-A541-0B85-670369F73078}"/>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62CD5ABF-492E-0523-CAA5-1767D16C2A0D}"/>
              </a:ext>
            </a:extLst>
          </p:cNvPr>
          <p:cNvSpPr>
            <a:spLocks noGrp="1"/>
          </p:cNvSpPr>
          <p:nvPr>
            <p:ph type="sldNum" sz="quarter" idx="12"/>
          </p:nvPr>
        </p:nvSpPr>
        <p:spPr/>
        <p:txBody>
          <a:bodyPr/>
          <a:lstStyle/>
          <a:p>
            <a:fld id="{F8D59B09-23C8-46BA-B508-CE17BADF421E}" type="slidenum">
              <a:rPr lang="en-US" smtClean="0"/>
              <a:pPr/>
              <a:t>70</a:t>
            </a:fld>
            <a:endParaRPr lang="en-US"/>
          </a:p>
        </p:txBody>
      </p:sp>
      <p:graphicFrame>
        <p:nvGraphicFramePr>
          <p:cNvPr id="4" name="Diagram 3">
            <a:extLst>
              <a:ext uri="{FF2B5EF4-FFF2-40B4-BE49-F238E27FC236}">
                <a16:creationId xmlns:a16="http://schemas.microsoft.com/office/drawing/2014/main" id="{CB67D937-4D44-5C29-AA70-E9FE12294286}"/>
              </a:ext>
            </a:extLst>
          </p:cNvPr>
          <p:cNvGraphicFramePr/>
          <p:nvPr>
            <p:extLst>
              <p:ext uri="{D42A27DB-BD31-4B8C-83A1-F6EECF244321}">
                <p14:modId xmlns:p14="http://schemas.microsoft.com/office/powerpoint/2010/main" val="2090523533"/>
              </p:ext>
            </p:extLst>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1D778CC7-5537-9935-BD8E-1B371FEB508B}"/>
              </a:ext>
            </a:extLst>
          </p:cNvPr>
          <p:cNvSpPr txBox="1"/>
          <p:nvPr/>
        </p:nvSpPr>
        <p:spPr>
          <a:xfrm>
            <a:off x="5733535" y="1417638"/>
            <a:ext cx="2953265" cy="1569660"/>
          </a:xfrm>
          <a:prstGeom prst="rect">
            <a:avLst/>
          </a:prstGeom>
          <a:noFill/>
        </p:spPr>
        <p:txBody>
          <a:bodyPr wrap="square" rtlCol="0">
            <a:spAutoFit/>
          </a:bodyPr>
          <a:lstStyle/>
          <a:p>
            <a:r>
              <a:rPr lang="en-US" sz="2400" dirty="0"/>
              <a:t>Two weeks after she starts, she’s assigned to work for Rafi Al Jamil.</a:t>
            </a:r>
          </a:p>
        </p:txBody>
      </p:sp>
    </p:spTree>
    <p:extLst>
      <p:ext uri="{BB962C8B-B14F-4D97-AF65-F5344CB8AC3E}">
        <p14:creationId xmlns:p14="http://schemas.microsoft.com/office/powerpoint/2010/main" val="24403968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E53BC-93C1-97A8-E744-ABA623D58B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D7FD8D-59CF-8046-F9D7-5786743A7AA1}"/>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3944E7FD-1DC1-6736-4212-D55EC744E75D}"/>
              </a:ext>
            </a:extLst>
          </p:cNvPr>
          <p:cNvSpPr>
            <a:spLocks noGrp="1"/>
          </p:cNvSpPr>
          <p:nvPr>
            <p:ph type="sldNum" sz="quarter" idx="12"/>
          </p:nvPr>
        </p:nvSpPr>
        <p:spPr/>
        <p:txBody>
          <a:bodyPr/>
          <a:lstStyle/>
          <a:p>
            <a:fld id="{F8D59B09-23C8-46BA-B508-CE17BADF421E}" type="slidenum">
              <a:rPr lang="en-US" smtClean="0"/>
              <a:pPr/>
              <a:t>71</a:t>
            </a:fld>
            <a:endParaRPr lang="en-US"/>
          </a:p>
        </p:txBody>
      </p:sp>
      <p:graphicFrame>
        <p:nvGraphicFramePr>
          <p:cNvPr id="4" name="Diagram 3">
            <a:extLst>
              <a:ext uri="{FF2B5EF4-FFF2-40B4-BE49-F238E27FC236}">
                <a16:creationId xmlns:a16="http://schemas.microsoft.com/office/drawing/2014/main" id="{AE7D0E81-C38A-DF36-BA07-0BC06CBB211A}"/>
              </a:ext>
            </a:extLst>
          </p:cNvPr>
          <p:cNvGraphicFramePr/>
          <p:nvPr>
            <p:extLst>
              <p:ext uri="{D42A27DB-BD31-4B8C-83A1-F6EECF244321}">
                <p14:modId xmlns:p14="http://schemas.microsoft.com/office/powerpoint/2010/main" val="3923299690"/>
              </p:ext>
            </p:extLst>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336A6E1E-8F06-347E-E377-2178A187752E}"/>
              </a:ext>
            </a:extLst>
          </p:cNvPr>
          <p:cNvSpPr txBox="1"/>
          <p:nvPr/>
        </p:nvSpPr>
        <p:spPr>
          <a:xfrm>
            <a:off x="5733535" y="1417638"/>
            <a:ext cx="2953265" cy="4154984"/>
          </a:xfrm>
          <a:prstGeom prst="rect">
            <a:avLst/>
          </a:prstGeom>
          <a:noFill/>
        </p:spPr>
        <p:txBody>
          <a:bodyPr wrap="square" rtlCol="0">
            <a:spAutoFit/>
          </a:bodyPr>
          <a:lstStyle/>
          <a:p>
            <a:r>
              <a:rPr lang="en-US" sz="2400" dirty="0"/>
              <a:t>But  before she gets her assignment, she gets an email from Allos, demanding that he come to his office.</a:t>
            </a:r>
          </a:p>
          <a:p>
            <a:endParaRPr lang="en-US" sz="2400" dirty="0"/>
          </a:p>
          <a:p>
            <a:r>
              <a:rPr lang="en-US" sz="2400" dirty="0"/>
              <a:t>It starts badly with Allos when he has her standing outside his door for 15 minutes for their first meeting.</a:t>
            </a:r>
          </a:p>
        </p:txBody>
      </p:sp>
    </p:spTree>
    <p:extLst>
      <p:ext uri="{BB962C8B-B14F-4D97-AF65-F5344CB8AC3E}">
        <p14:creationId xmlns:p14="http://schemas.microsoft.com/office/powerpoint/2010/main" val="14629141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C0D9-238B-3560-D8DF-772B0492F2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C3686F-8D54-4A88-F2C7-49C7869D2202}"/>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496A1F52-EB00-E825-1CE2-8B793536BFEC}"/>
              </a:ext>
            </a:extLst>
          </p:cNvPr>
          <p:cNvSpPr>
            <a:spLocks noGrp="1"/>
          </p:cNvSpPr>
          <p:nvPr>
            <p:ph type="sldNum" sz="quarter" idx="12"/>
          </p:nvPr>
        </p:nvSpPr>
        <p:spPr/>
        <p:txBody>
          <a:bodyPr/>
          <a:lstStyle/>
          <a:p>
            <a:fld id="{F8D59B09-23C8-46BA-B508-CE17BADF421E}" type="slidenum">
              <a:rPr lang="en-US" smtClean="0"/>
              <a:pPr/>
              <a:t>72</a:t>
            </a:fld>
            <a:endParaRPr lang="en-US"/>
          </a:p>
        </p:txBody>
      </p:sp>
      <p:graphicFrame>
        <p:nvGraphicFramePr>
          <p:cNvPr id="4" name="Diagram 3">
            <a:extLst>
              <a:ext uri="{FF2B5EF4-FFF2-40B4-BE49-F238E27FC236}">
                <a16:creationId xmlns:a16="http://schemas.microsoft.com/office/drawing/2014/main" id="{B7900484-3B1D-5243-9124-F68BA8BAD726}"/>
              </a:ext>
            </a:extLst>
          </p:cNvPr>
          <p:cNvGraphicFramePr/>
          <p:nvPr>
            <p:extLst>
              <p:ext uri="{D42A27DB-BD31-4B8C-83A1-F6EECF244321}">
                <p14:modId xmlns:p14="http://schemas.microsoft.com/office/powerpoint/2010/main" val="1512962275"/>
              </p:ext>
            </p:extLst>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29E942F1-3B35-3D6B-E759-17E311343F3B}"/>
              </a:ext>
            </a:extLst>
          </p:cNvPr>
          <p:cNvSpPr txBox="1"/>
          <p:nvPr/>
        </p:nvSpPr>
        <p:spPr>
          <a:xfrm>
            <a:off x="5733535" y="1417638"/>
            <a:ext cx="2953265" cy="1938992"/>
          </a:xfrm>
          <a:prstGeom prst="rect">
            <a:avLst/>
          </a:prstGeom>
          <a:noFill/>
        </p:spPr>
        <p:txBody>
          <a:bodyPr wrap="square" rtlCol="0">
            <a:spAutoFit/>
          </a:bodyPr>
          <a:lstStyle/>
          <a:p>
            <a:r>
              <a:rPr lang="en-US" sz="2400" dirty="0"/>
              <a:t>She finds she has two bosses and their  demands are sometimes conflicting.</a:t>
            </a:r>
          </a:p>
        </p:txBody>
      </p:sp>
    </p:spTree>
    <p:extLst>
      <p:ext uri="{BB962C8B-B14F-4D97-AF65-F5344CB8AC3E}">
        <p14:creationId xmlns:p14="http://schemas.microsoft.com/office/powerpoint/2010/main" val="37858037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9D3D4-D116-2BCD-BEDE-102BB4A015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5FEEC6-FFDF-E3EC-7D89-C62A690C90D4}"/>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534D8758-3012-C81A-111B-D574B3005D16}"/>
              </a:ext>
            </a:extLst>
          </p:cNvPr>
          <p:cNvSpPr>
            <a:spLocks noGrp="1"/>
          </p:cNvSpPr>
          <p:nvPr>
            <p:ph type="sldNum" sz="quarter" idx="12"/>
          </p:nvPr>
        </p:nvSpPr>
        <p:spPr/>
        <p:txBody>
          <a:bodyPr/>
          <a:lstStyle/>
          <a:p>
            <a:fld id="{F8D59B09-23C8-46BA-B508-CE17BADF421E}" type="slidenum">
              <a:rPr lang="en-US" smtClean="0"/>
              <a:pPr/>
              <a:t>73</a:t>
            </a:fld>
            <a:endParaRPr lang="en-US"/>
          </a:p>
        </p:txBody>
      </p:sp>
      <p:graphicFrame>
        <p:nvGraphicFramePr>
          <p:cNvPr id="4" name="Diagram 3">
            <a:extLst>
              <a:ext uri="{FF2B5EF4-FFF2-40B4-BE49-F238E27FC236}">
                <a16:creationId xmlns:a16="http://schemas.microsoft.com/office/drawing/2014/main" id="{CDB607AF-EFB0-E3D8-6723-197DE23A7E90}"/>
              </a:ext>
            </a:extLst>
          </p:cNvPr>
          <p:cNvGraphicFramePr/>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6B538308-FB36-472F-718E-2D0C8467ABC0}"/>
              </a:ext>
            </a:extLst>
          </p:cNvPr>
          <p:cNvSpPr txBox="1"/>
          <p:nvPr/>
        </p:nvSpPr>
        <p:spPr>
          <a:xfrm>
            <a:off x="5733535" y="1417638"/>
            <a:ext cx="2953265" cy="4893647"/>
          </a:xfrm>
          <a:prstGeom prst="rect">
            <a:avLst/>
          </a:prstGeom>
          <a:noFill/>
        </p:spPr>
        <p:txBody>
          <a:bodyPr wrap="square" rtlCol="0">
            <a:spAutoFit/>
          </a:bodyPr>
          <a:lstStyle/>
          <a:p>
            <a:r>
              <a:rPr lang="en-US" sz="2400" dirty="0"/>
              <a:t>A lot of </a:t>
            </a:r>
            <a:r>
              <a:rPr lang="en-US" sz="2400" dirty="0" err="1"/>
              <a:t>Allos’s</a:t>
            </a:r>
            <a:r>
              <a:rPr lang="en-US" sz="2400" dirty="0"/>
              <a:t> tasks are more complex than would be assigned to a paralegal.</a:t>
            </a:r>
          </a:p>
          <a:p>
            <a:endParaRPr lang="en-US" sz="2400" dirty="0"/>
          </a:p>
          <a:p>
            <a:r>
              <a:rPr lang="en-US" sz="2400" dirty="0"/>
              <a:t>Assignments and feedback are vague, e.g., demanding corrections without specifying they just wanted an extra comma.  </a:t>
            </a:r>
          </a:p>
        </p:txBody>
      </p:sp>
    </p:spTree>
    <p:extLst>
      <p:ext uri="{BB962C8B-B14F-4D97-AF65-F5344CB8AC3E}">
        <p14:creationId xmlns:p14="http://schemas.microsoft.com/office/powerpoint/2010/main" val="6638988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BB08B-F436-0A4E-1B22-BDA24B450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0ED748-4CA0-57CA-6569-EB70AB538522}"/>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CD15B495-17D5-09C2-03B8-E8C2BFB96102}"/>
              </a:ext>
            </a:extLst>
          </p:cNvPr>
          <p:cNvSpPr>
            <a:spLocks noGrp="1"/>
          </p:cNvSpPr>
          <p:nvPr>
            <p:ph type="sldNum" sz="quarter" idx="12"/>
          </p:nvPr>
        </p:nvSpPr>
        <p:spPr/>
        <p:txBody>
          <a:bodyPr/>
          <a:lstStyle/>
          <a:p>
            <a:fld id="{F8D59B09-23C8-46BA-B508-CE17BADF421E}" type="slidenum">
              <a:rPr lang="en-US" smtClean="0"/>
              <a:pPr/>
              <a:t>74</a:t>
            </a:fld>
            <a:endParaRPr lang="en-US"/>
          </a:p>
        </p:txBody>
      </p:sp>
      <p:graphicFrame>
        <p:nvGraphicFramePr>
          <p:cNvPr id="4" name="Diagram 3">
            <a:extLst>
              <a:ext uri="{FF2B5EF4-FFF2-40B4-BE49-F238E27FC236}">
                <a16:creationId xmlns:a16="http://schemas.microsoft.com/office/drawing/2014/main" id="{3BB4CC58-DC30-89C8-0000-A52D19DBD982}"/>
              </a:ext>
            </a:extLst>
          </p:cNvPr>
          <p:cNvGraphicFramePr/>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A4B9C4A-0C71-058E-DE15-DD1766A4538B}"/>
              </a:ext>
            </a:extLst>
          </p:cNvPr>
          <p:cNvSpPr txBox="1"/>
          <p:nvPr/>
        </p:nvSpPr>
        <p:spPr>
          <a:xfrm>
            <a:off x="5733535" y="1417638"/>
            <a:ext cx="2953265" cy="2677656"/>
          </a:xfrm>
          <a:prstGeom prst="rect">
            <a:avLst/>
          </a:prstGeom>
          <a:noFill/>
        </p:spPr>
        <p:txBody>
          <a:bodyPr wrap="square" rtlCol="0">
            <a:spAutoFit/>
          </a:bodyPr>
          <a:lstStyle/>
          <a:p>
            <a:r>
              <a:rPr lang="en-US" sz="2400" dirty="0"/>
              <a:t>Emails were always respectful, but Allos often called in the evenings and was often rude and shouting at her on the phone.</a:t>
            </a:r>
          </a:p>
        </p:txBody>
      </p:sp>
    </p:spTree>
    <p:extLst>
      <p:ext uri="{BB962C8B-B14F-4D97-AF65-F5344CB8AC3E}">
        <p14:creationId xmlns:p14="http://schemas.microsoft.com/office/powerpoint/2010/main" val="25815124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9E51D-95A9-1AFF-7A80-FC7B3E4DD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AEB2B9-59EF-2FFB-DC72-E49FFB70C9FC}"/>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651BE423-F3FB-6ADB-4D5E-4808F38A97E1}"/>
              </a:ext>
            </a:extLst>
          </p:cNvPr>
          <p:cNvSpPr>
            <a:spLocks noGrp="1"/>
          </p:cNvSpPr>
          <p:nvPr>
            <p:ph type="sldNum" sz="quarter" idx="12"/>
          </p:nvPr>
        </p:nvSpPr>
        <p:spPr/>
        <p:txBody>
          <a:bodyPr/>
          <a:lstStyle/>
          <a:p>
            <a:fld id="{F8D59B09-23C8-46BA-B508-CE17BADF421E}" type="slidenum">
              <a:rPr lang="en-US" smtClean="0"/>
              <a:pPr/>
              <a:t>75</a:t>
            </a:fld>
            <a:endParaRPr lang="en-US"/>
          </a:p>
        </p:txBody>
      </p:sp>
      <p:graphicFrame>
        <p:nvGraphicFramePr>
          <p:cNvPr id="4" name="Diagram 3">
            <a:extLst>
              <a:ext uri="{FF2B5EF4-FFF2-40B4-BE49-F238E27FC236}">
                <a16:creationId xmlns:a16="http://schemas.microsoft.com/office/drawing/2014/main" id="{719E3FC2-6234-6534-AFD1-000750F5184D}"/>
              </a:ext>
            </a:extLst>
          </p:cNvPr>
          <p:cNvGraphicFramePr/>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E1D1B536-3B88-341F-7E34-8576F3A0220B}"/>
              </a:ext>
            </a:extLst>
          </p:cNvPr>
          <p:cNvSpPr txBox="1"/>
          <p:nvPr/>
        </p:nvSpPr>
        <p:spPr>
          <a:xfrm>
            <a:off x="5733535" y="1417638"/>
            <a:ext cx="2953265" cy="4154984"/>
          </a:xfrm>
          <a:prstGeom prst="rect">
            <a:avLst/>
          </a:prstGeom>
          <a:noFill/>
        </p:spPr>
        <p:txBody>
          <a:bodyPr wrap="square" rtlCol="0">
            <a:spAutoFit/>
          </a:bodyPr>
          <a:lstStyle/>
          <a:p>
            <a:r>
              <a:rPr lang="en-US" sz="2400" dirty="0"/>
              <a:t>It reaches a head when Allos sends an email asking Arora to pick up a book  at the library.</a:t>
            </a:r>
          </a:p>
          <a:p>
            <a:endParaRPr lang="en-US" sz="2400" dirty="0"/>
          </a:p>
          <a:p>
            <a:r>
              <a:rPr lang="en-US" sz="2400" dirty="0"/>
              <a:t>She doesn’t see the email until that night and replies that’s she’s gone home.</a:t>
            </a:r>
          </a:p>
          <a:p>
            <a:endParaRPr lang="en-US" sz="2400" dirty="0"/>
          </a:p>
        </p:txBody>
      </p:sp>
    </p:spTree>
    <p:extLst>
      <p:ext uri="{BB962C8B-B14F-4D97-AF65-F5344CB8AC3E}">
        <p14:creationId xmlns:p14="http://schemas.microsoft.com/office/powerpoint/2010/main" val="15132638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BC5DF-9D43-2A39-4727-302AFF07F8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9C00B4-5980-40A5-930D-8ECC246206C7}"/>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F28776C4-4C40-FB73-055F-F6B99A0071B3}"/>
              </a:ext>
            </a:extLst>
          </p:cNvPr>
          <p:cNvSpPr>
            <a:spLocks noGrp="1"/>
          </p:cNvSpPr>
          <p:nvPr>
            <p:ph type="sldNum" sz="quarter" idx="12"/>
          </p:nvPr>
        </p:nvSpPr>
        <p:spPr/>
        <p:txBody>
          <a:bodyPr/>
          <a:lstStyle/>
          <a:p>
            <a:fld id="{F8D59B09-23C8-46BA-B508-CE17BADF421E}" type="slidenum">
              <a:rPr lang="en-US" smtClean="0"/>
              <a:pPr/>
              <a:t>76</a:t>
            </a:fld>
            <a:endParaRPr lang="en-US"/>
          </a:p>
        </p:txBody>
      </p:sp>
      <p:graphicFrame>
        <p:nvGraphicFramePr>
          <p:cNvPr id="4" name="Diagram 3">
            <a:extLst>
              <a:ext uri="{FF2B5EF4-FFF2-40B4-BE49-F238E27FC236}">
                <a16:creationId xmlns:a16="http://schemas.microsoft.com/office/drawing/2014/main" id="{E38060AB-834C-E175-377A-8FB0567C721F}"/>
              </a:ext>
            </a:extLst>
          </p:cNvPr>
          <p:cNvGraphicFramePr/>
          <p:nvPr>
            <p:extLst>
              <p:ext uri="{D42A27DB-BD31-4B8C-83A1-F6EECF244321}">
                <p14:modId xmlns:p14="http://schemas.microsoft.com/office/powerpoint/2010/main" val="1869935707"/>
              </p:ext>
            </p:extLst>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C049A971-F4AC-1BBD-82DB-4D3523E18A53}"/>
              </a:ext>
            </a:extLst>
          </p:cNvPr>
          <p:cNvSpPr txBox="1"/>
          <p:nvPr/>
        </p:nvSpPr>
        <p:spPr>
          <a:xfrm>
            <a:off x="5733535" y="1417638"/>
            <a:ext cx="2953265" cy="3046988"/>
          </a:xfrm>
          <a:prstGeom prst="rect">
            <a:avLst/>
          </a:prstGeom>
          <a:noFill/>
        </p:spPr>
        <p:txBody>
          <a:bodyPr wrap="square" rtlCol="0">
            <a:spAutoFit/>
          </a:bodyPr>
          <a:lstStyle/>
          <a:p>
            <a:r>
              <a:rPr lang="en-US" sz="2400" dirty="0"/>
              <a:t>Allos is furious and warns, “You might lose your job soon.”</a:t>
            </a:r>
          </a:p>
          <a:p>
            <a:endParaRPr lang="en-US" sz="2400" dirty="0"/>
          </a:p>
          <a:p>
            <a:r>
              <a:rPr lang="en-US" sz="2400" dirty="0"/>
              <a:t>He copies Heaney on an email criticizing Arora’s work.</a:t>
            </a:r>
          </a:p>
          <a:p>
            <a:endParaRPr lang="en-US" sz="2400" dirty="0"/>
          </a:p>
        </p:txBody>
      </p:sp>
    </p:spTree>
    <p:extLst>
      <p:ext uri="{BB962C8B-B14F-4D97-AF65-F5344CB8AC3E}">
        <p14:creationId xmlns:p14="http://schemas.microsoft.com/office/powerpoint/2010/main" val="2625656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37133-E00A-7273-708C-C1B07AFA53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A17DAF-8ECE-E12C-7228-12EF1706B5AB}"/>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61BAEB7A-9401-1AC5-CC16-6226489F90F1}"/>
              </a:ext>
            </a:extLst>
          </p:cNvPr>
          <p:cNvSpPr>
            <a:spLocks noGrp="1"/>
          </p:cNvSpPr>
          <p:nvPr>
            <p:ph type="sldNum" sz="quarter" idx="12"/>
          </p:nvPr>
        </p:nvSpPr>
        <p:spPr/>
        <p:txBody>
          <a:bodyPr/>
          <a:lstStyle/>
          <a:p>
            <a:fld id="{F8D59B09-23C8-46BA-B508-CE17BADF421E}" type="slidenum">
              <a:rPr lang="en-US" smtClean="0"/>
              <a:pPr/>
              <a:t>77</a:t>
            </a:fld>
            <a:endParaRPr lang="en-US"/>
          </a:p>
        </p:txBody>
      </p:sp>
      <p:graphicFrame>
        <p:nvGraphicFramePr>
          <p:cNvPr id="4" name="Diagram 3">
            <a:extLst>
              <a:ext uri="{FF2B5EF4-FFF2-40B4-BE49-F238E27FC236}">
                <a16:creationId xmlns:a16="http://schemas.microsoft.com/office/drawing/2014/main" id="{4BBE7221-4D71-1DE3-7886-BCDC423CB43E}"/>
              </a:ext>
            </a:extLst>
          </p:cNvPr>
          <p:cNvGraphicFramePr/>
          <p:nvPr>
            <p:extLst>
              <p:ext uri="{D42A27DB-BD31-4B8C-83A1-F6EECF244321}">
                <p14:modId xmlns:p14="http://schemas.microsoft.com/office/powerpoint/2010/main" val="235110900"/>
              </p:ext>
            </p:extLst>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7931ADE-2DBC-B288-F3B8-1D67A2B02D4E}"/>
              </a:ext>
            </a:extLst>
          </p:cNvPr>
          <p:cNvSpPr txBox="1"/>
          <p:nvPr/>
        </p:nvSpPr>
        <p:spPr>
          <a:xfrm>
            <a:off x="5733535" y="1417638"/>
            <a:ext cx="2953265" cy="2677656"/>
          </a:xfrm>
          <a:prstGeom prst="rect">
            <a:avLst/>
          </a:prstGeom>
          <a:noFill/>
        </p:spPr>
        <p:txBody>
          <a:bodyPr wrap="square" rtlCol="0">
            <a:spAutoFit/>
          </a:bodyPr>
          <a:lstStyle/>
          <a:p>
            <a:r>
              <a:rPr lang="en-US" sz="2400" dirty="0"/>
              <a:t>Arora asks Jamil for advice.</a:t>
            </a:r>
          </a:p>
          <a:p>
            <a:endParaRPr lang="en-US" sz="2400" dirty="0"/>
          </a:p>
          <a:p>
            <a:r>
              <a:rPr lang="en-US" sz="2400" dirty="0"/>
              <a:t>He tells her not to respond, that he would speak to Allos.</a:t>
            </a:r>
          </a:p>
          <a:p>
            <a:endParaRPr lang="en-US" sz="2400" dirty="0"/>
          </a:p>
        </p:txBody>
      </p:sp>
    </p:spTree>
    <p:extLst>
      <p:ext uri="{BB962C8B-B14F-4D97-AF65-F5344CB8AC3E}">
        <p14:creationId xmlns:p14="http://schemas.microsoft.com/office/powerpoint/2010/main" val="26315469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8F2F5-8C84-BF29-2E18-5FAE3A12D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487DC-CC6C-852B-2664-FF1196B04578}"/>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58C7A289-0DE5-2E4C-5A0F-0E1622E7B2E0}"/>
              </a:ext>
            </a:extLst>
          </p:cNvPr>
          <p:cNvSpPr>
            <a:spLocks noGrp="1"/>
          </p:cNvSpPr>
          <p:nvPr>
            <p:ph type="sldNum" sz="quarter" idx="12"/>
          </p:nvPr>
        </p:nvSpPr>
        <p:spPr/>
        <p:txBody>
          <a:bodyPr/>
          <a:lstStyle/>
          <a:p>
            <a:fld id="{F8D59B09-23C8-46BA-B508-CE17BADF421E}" type="slidenum">
              <a:rPr lang="en-US" smtClean="0"/>
              <a:pPr/>
              <a:t>78</a:t>
            </a:fld>
            <a:endParaRPr lang="en-US"/>
          </a:p>
        </p:txBody>
      </p:sp>
      <p:graphicFrame>
        <p:nvGraphicFramePr>
          <p:cNvPr id="4" name="Diagram 3">
            <a:extLst>
              <a:ext uri="{FF2B5EF4-FFF2-40B4-BE49-F238E27FC236}">
                <a16:creationId xmlns:a16="http://schemas.microsoft.com/office/drawing/2014/main" id="{7634589D-CF34-2E22-5DDE-3D7795A7D36E}"/>
              </a:ext>
            </a:extLst>
          </p:cNvPr>
          <p:cNvGraphicFramePr/>
          <p:nvPr>
            <p:extLst>
              <p:ext uri="{D42A27DB-BD31-4B8C-83A1-F6EECF244321}">
                <p14:modId xmlns:p14="http://schemas.microsoft.com/office/powerpoint/2010/main" val="148999604"/>
              </p:ext>
            </p:extLst>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F7F208CD-774D-42A1-0927-DE53B53B5B4D}"/>
              </a:ext>
            </a:extLst>
          </p:cNvPr>
          <p:cNvSpPr txBox="1"/>
          <p:nvPr/>
        </p:nvSpPr>
        <p:spPr>
          <a:xfrm>
            <a:off x="5733535" y="1417638"/>
            <a:ext cx="2953265" cy="3046988"/>
          </a:xfrm>
          <a:prstGeom prst="rect">
            <a:avLst/>
          </a:prstGeom>
          <a:noFill/>
        </p:spPr>
        <p:txBody>
          <a:bodyPr wrap="square" rtlCol="0">
            <a:spAutoFit/>
          </a:bodyPr>
          <a:lstStyle/>
          <a:p>
            <a:r>
              <a:rPr lang="en-US" sz="2400" dirty="0"/>
              <a:t>Jamil raises the issue at the next partner’s meeting but in a heated argument is accused of influencing Arora’s insubordination.</a:t>
            </a:r>
          </a:p>
          <a:p>
            <a:endParaRPr lang="en-US" sz="2400" dirty="0"/>
          </a:p>
        </p:txBody>
      </p:sp>
    </p:spTree>
    <p:extLst>
      <p:ext uri="{BB962C8B-B14F-4D97-AF65-F5344CB8AC3E}">
        <p14:creationId xmlns:p14="http://schemas.microsoft.com/office/powerpoint/2010/main" val="5570111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0E892-5B06-72BD-A409-137AC62C6F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8C5DE-1702-55EB-E5AC-FA14E4CA213B}"/>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4D732537-38CA-0BBA-27DA-9933B23B1656}"/>
              </a:ext>
            </a:extLst>
          </p:cNvPr>
          <p:cNvSpPr>
            <a:spLocks noGrp="1"/>
          </p:cNvSpPr>
          <p:nvPr>
            <p:ph type="sldNum" sz="quarter" idx="12"/>
          </p:nvPr>
        </p:nvSpPr>
        <p:spPr/>
        <p:txBody>
          <a:bodyPr/>
          <a:lstStyle/>
          <a:p>
            <a:fld id="{F8D59B09-23C8-46BA-B508-CE17BADF421E}" type="slidenum">
              <a:rPr lang="en-US" smtClean="0"/>
              <a:pPr/>
              <a:t>79</a:t>
            </a:fld>
            <a:endParaRPr lang="en-US"/>
          </a:p>
        </p:txBody>
      </p:sp>
      <p:graphicFrame>
        <p:nvGraphicFramePr>
          <p:cNvPr id="4" name="Diagram 3">
            <a:extLst>
              <a:ext uri="{FF2B5EF4-FFF2-40B4-BE49-F238E27FC236}">
                <a16:creationId xmlns:a16="http://schemas.microsoft.com/office/drawing/2014/main" id="{10C5C92E-3819-28DA-497C-35EB9E34CF50}"/>
              </a:ext>
            </a:extLst>
          </p:cNvPr>
          <p:cNvGraphicFramePr/>
          <p:nvPr>
            <p:extLst>
              <p:ext uri="{D42A27DB-BD31-4B8C-83A1-F6EECF244321}">
                <p14:modId xmlns:p14="http://schemas.microsoft.com/office/powerpoint/2010/main" val="1196121559"/>
              </p:ext>
            </p:extLst>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3437A699-1BF5-A371-FF87-6C0940DD01C6}"/>
              </a:ext>
            </a:extLst>
          </p:cNvPr>
          <p:cNvSpPr txBox="1"/>
          <p:nvPr/>
        </p:nvSpPr>
        <p:spPr>
          <a:xfrm>
            <a:off x="5733535" y="1417638"/>
            <a:ext cx="2953265" cy="1938992"/>
          </a:xfrm>
          <a:prstGeom prst="rect">
            <a:avLst/>
          </a:prstGeom>
          <a:noFill/>
        </p:spPr>
        <p:txBody>
          <a:bodyPr wrap="square" rtlCol="0">
            <a:spAutoFit/>
          </a:bodyPr>
          <a:lstStyle/>
          <a:p>
            <a:r>
              <a:rPr lang="en-US" sz="2400" dirty="0"/>
              <a:t>After the meeting, Allos and Ainsworth approach Heaney to complain about Jamil.</a:t>
            </a:r>
          </a:p>
          <a:p>
            <a:endParaRPr lang="en-US" sz="2400" dirty="0"/>
          </a:p>
        </p:txBody>
      </p:sp>
    </p:spTree>
    <p:extLst>
      <p:ext uri="{BB962C8B-B14F-4D97-AF65-F5344CB8AC3E}">
        <p14:creationId xmlns:p14="http://schemas.microsoft.com/office/powerpoint/2010/main" val="24926907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A845B-43EE-A43A-8B95-C81159CD03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3B8EC0-0A35-6BFE-D18C-98AC1BC0765D}"/>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B94EED1A-4FE4-6A3F-A2A2-B70F42D3E341}"/>
              </a:ext>
            </a:extLst>
          </p:cNvPr>
          <p:cNvSpPr>
            <a:spLocks noGrp="1"/>
          </p:cNvSpPr>
          <p:nvPr>
            <p:ph type="sldNum" sz="quarter" idx="12"/>
          </p:nvPr>
        </p:nvSpPr>
        <p:spPr/>
        <p:txBody>
          <a:bodyPr/>
          <a:lstStyle/>
          <a:p>
            <a:fld id="{F8D59B09-23C8-46BA-B508-CE17BADF421E}" type="slidenum">
              <a:rPr lang="en-US" smtClean="0"/>
              <a:pPr/>
              <a:t>80</a:t>
            </a:fld>
            <a:endParaRPr lang="en-US"/>
          </a:p>
        </p:txBody>
      </p:sp>
      <p:graphicFrame>
        <p:nvGraphicFramePr>
          <p:cNvPr id="4" name="Diagram 3">
            <a:extLst>
              <a:ext uri="{FF2B5EF4-FFF2-40B4-BE49-F238E27FC236}">
                <a16:creationId xmlns:a16="http://schemas.microsoft.com/office/drawing/2014/main" id="{2A9EF81D-4426-3F98-0B69-80EF84BB3004}"/>
              </a:ext>
            </a:extLst>
          </p:cNvPr>
          <p:cNvGraphicFramePr/>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DAA86C8-1307-B115-4E05-94A177524F56}"/>
              </a:ext>
            </a:extLst>
          </p:cNvPr>
          <p:cNvSpPr txBox="1"/>
          <p:nvPr/>
        </p:nvSpPr>
        <p:spPr>
          <a:xfrm>
            <a:off x="5733535" y="1417638"/>
            <a:ext cx="2953265" cy="1200329"/>
          </a:xfrm>
          <a:prstGeom prst="rect">
            <a:avLst/>
          </a:prstGeom>
          <a:noFill/>
        </p:spPr>
        <p:txBody>
          <a:bodyPr wrap="square" rtlCol="0">
            <a:spAutoFit/>
          </a:bodyPr>
          <a:lstStyle/>
          <a:p>
            <a:r>
              <a:rPr lang="en-US" sz="2400" dirty="0"/>
              <a:t>Arora learns that Allos and Jamil are rivals.</a:t>
            </a:r>
          </a:p>
          <a:p>
            <a:endParaRPr lang="en-US" sz="2400" dirty="0"/>
          </a:p>
        </p:txBody>
      </p:sp>
    </p:spTree>
    <p:extLst>
      <p:ext uri="{BB962C8B-B14F-4D97-AF65-F5344CB8AC3E}">
        <p14:creationId xmlns:p14="http://schemas.microsoft.com/office/powerpoint/2010/main" val="1828722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41BF1-1249-D1DE-C095-0CA68F0B0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BB8911-33DC-C2F3-0499-4C214BFE875E}"/>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34ACAF23-9983-3C7D-7A4B-A5C8492CEDBB}"/>
              </a:ext>
            </a:extLst>
          </p:cNvPr>
          <p:cNvSpPr>
            <a:spLocks noGrp="1"/>
          </p:cNvSpPr>
          <p:nvPr>
            <p:ph type="sldNum" sz="quarter" idx="12"/>
          </p:nvPr>
        </p:nvSpPr>
        <p:spPr/>
        <p:txBody>
          <a:bodyPr/>
          <a:lstStyle/>
          <a:p>
            <a:fld id="{F8D59B09-23C8-46BA-B508-CE17BADF421E}" type="slidenum">
              <a:rPr lang="en-US" smtClean="0"/>
              <a:pPr/>
              <a:t>81</a:t>
            </a:fld>
            <a:endParaRPr lang="en-US"/>
          </a:p>
        </p:txBody>
      </p:sp>
      <p:graphicFrame>
        <p:nvGraphicFramePr>
          <p:cNvPr id="4" name="Diagram 3">
            <a:extLst>
              <a:ext uri="{FF2B5EF4-FFF2-40B4-BE49-F238E27FC236}">
                <a16:creationId xmlns:a16="http://schemas.microsoft.com/office/drawing/2014/main" id="{90F0434F-2EF3-CBE1-5811-60683BC83ACA}"/>
              </a:ext>
            </a:extLst>
          </p:cNvPr>
          <p:cNvGraphicFramePr/>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0D265CC-41A5-9BED-F1E0-98488DF66264}"/>
              </a:ext>
            </a:extLst>
          </p:cNvPr>
          <p:cNvSpPr txBox="1"/>
          <p:nvPr/>
        </p:nvSpPr>
        <p:spPr>
          <a:xfrm>
            <a:off x="5733535" y="1417638"/>
            <a:ext cx="2953265" cy="2308324"/>
          </a:xfrm>
          <a:prstGeom prst="rect">
            <a:avLst/>
          </a:prstGeom>
          <a:noFill/>
        </p:spPr>
        <p:txBody>
          <a:bodyPr wrap="square" rtlCol="0">
            <a:spAutoFit/>
          </a:bodyPr>
          <a:lstStyle/>
          <a:p>
            <a:r>
              <a:rPr lang="en-US" sz="2400" dirty="0"/>
              <a:t>Ainsworth and Allos are married and have a reputation for shrewdness and spiteful behavior.</a:t>
            </a:r>
          </a:p>
          <a:p>
            <a:endParaRPr lang="en-US" sz="2400" dirty="0"/>
          </a:p>
        </p:txBody>
      </p:sp>
    </p:spTree>
    <p:extLst>
      <p:ext uri="{BB962C8B-B14F-4D97-AF65-F5344CB8AC3E}">
        <p14:creationId xmlns:p14="http://schemas.microsoft.com/office/powerpoint/2010/main" val="34330586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DC82A-C57E-1F05-830E-9F41194618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55C5BB-95C6-1872-9D08-E6F0A27BCBFF}"/>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B94D4C14-8A72-8F5D-B441-5212C47C42A8}"/>
              </a:ext>
            </a:extLst>
          </p:cNvPr>
          <p:cNvSpPr>
            <a:spLocks noGrp="1"/>
          </p:cNvSpPr>
          <p:nvPr>
            <p:ph type="sldNum" sz="quarter" idx="12"/>
          </p:nvPr>
        </p:nvSpPr>
        <p:spPr/>
        <p:txBody>
          <a:bodyPr/>
          <a:lstStyle/>
          <a:p>
            <a:fld id="{F8D59B09-23C8-46BA-B508-CE17BADF421E}" type="slidenum">
              <a:rPr lang="en-US" smtClean="0"/>
              <a:pPr/>
              <a:t>82</a:t>
            </a:fld>
            <a:endParaRPr lang="en-US"/>
          </a:p>
        </p:txBody>
      </p:sp>
      <p:graphicFrame>
        <p:nvGraphicFramePr>
          <p:cNvPr id="4" name="Diagram 3">
            <a:extLst>
              <a:ext uri="{FF2B5EF4-FFF2-40B4-BE49-F238E27FC236}">
                <a16:creationId xmlns:a16="http://schemas.microsoft.com/office/drawing/2014/main" id="{8FD26CBE-F135-40CD-9389-3C1428815CC8}"/>
              </a:ext>
            </a:extLst>
          </p:cNvPr>
          <p:cNvGraphicFramePr/>
          <p:nvPr>
            <p:extLst>
              <p:ext uri="{D42A27DB-BD31-4B8C-83A1-F6EECF244321}">
                <p14:modId xmlns:p14="http://schemas.microsoft.com/office/powerpoint/2010/main" val="1786664813"/>
              </p:ext>
            </p:extLst>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B714FB6B-A906-ADD2-48EE-DCA59F0047F9}"/>
              </a:ext>
            </a:extLst>
          </p:cNvPr>
          <p:cNvSpPr txBox="1"/>
          <p:nvPr/>
        </p:nvSpPr>
        <p:spPr>
          <a:xfrm>
            <a:off x="5733535" y="1417638"/>
            <a:ext cx="2953265" cy="2677656"/>
          </a:xfrm>
          <a:prstGeom prst="rect">
            <a:avLst/>
          </a:prstGeom>
          <a:noFill/>
        </p:spPr>
        <p:txBody>
          <a:bodyPr wrap="square" rtlCol="0">
            <a:spAutoFit/>
          </a:bodyPr>
          <a:lstStyle/>
          <a:p>
            <a:r>
              <a:rPr lang="en-US" sz="2400" dirty="0"/>
              <a:t>Heaney calls Arora to his office where he tells her it was a misunderstanding and some bruised egos and that the matter is closed.</a:t>
            </a:r>
          </a:p>
        </p:txBody>
      </p:sp>
    </p:spTree>
    <p:extLst>
      <p:ext uri="{BB962C8B-B14F-4D97-AF65-F5344CB8AC3E}">
        <p14:creationId xmlns:p14="http://schemas.microsoft.com/office/powerpoint/2010/main" val="3320918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EB0C0-6773-0F8B-E0E4-4C2FC1FB3A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CE2676-0419-29F2-A226-EAEE5D14E8C7}"/>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E947F3ED-4660-813E-41FC-6710C03F484C}"/>
              </a:ext>
            </a:extLst>
          </p:cNvPr>
          <p:cNvSpPr>
            <a:spLocks noGrp="1"/>
          </p:cNvSpPr>
          <p:nvPr>
            <p:ph type="sldNum" sz="quarter" idx="12"/>
          </p:nvPr>
        </p:nvSpPr>
        <p:spPr/>
        <p:txBody>
          <a:bodyPr/>
          <a:lstStyle/>
          <a:p>
            <a:fld id="{F8D59B09-23C8-46BA-B508-CE17BADF421E}" type="slidenum">
              <a:rPr lang="en-US" smtClean="0"/>
              <a:pPr/>
              <a:t>83</a:t>
            </a:fld>
            <a:endParaRPr lang="en-US"/>
          </a:p>
        </p:txBody>
      </p:sp>
      <p:graphicFrame>
        <p:nvGraphicFramePr>
          <p:cNvPr id="4" name="Diagram 3">
            <a:extLst>
              <a:ext uri="{FF2B5EF4-FFF2-40B4-BE49-F238E27FC236}">
                <a16:creationId xmlns:a16="http://schemas.microsoft.com/office/drawing/2014/main" id="{E3EADD30-9801-349F-09A3-F0A3816ABE68}"/>
              </a:ext>
            </a:extLst>
          </p:cNvPr>
          <p:cNvGraphicFramePr/>
          <p:nvPr>
            <p:extLst>
              <p:ext uri="{D42A27DB-BD31-4B8C-83A1-F6EECF244321}">
                <p14:modId xmlns:p14="http://schemas.microsoft.com/office/powerpoint/2010/main" val="2856949700"/>
              </p:ext>
            </p:extLst>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81FD447B-E5C9-4D11-11FC-8C1B9249BCC1}"/>
              </a:ext>
            </a:extLst>
          </p:cNvPr>
          <p:cNvSpPr txBox="1"/>
          <p:nvPr/>
        </p:nvSpPr>
        <p:spPr>
          <a:xfrm>
            <a:off x="5733535" y="1417638"/>
            <a:ext cx="2953265" cy="1200329"/>
          </a:xfrm>
          <a:prstGeom prst="rect">
            <a:avLst/>
          </a:prstGeom>
          <a:noFill/>
        </p:spPr>
        <p:txBody>
          <a:bodyPr wrap="square" rtlCol="0">
            <a:spAutoFit/>
          </a:bodyPr>
          <a:lstStyle/>
          <a:p>
            <a:r>
              <a:rPr lang="en-US" sz="2400" dirty="0"/>
              <a:t>Heaney quits and Ainsworth becomes senior partner.</a:t>
            </a:r>
          </a:p>
        </p:txBody>
      </p:sp>
    </p:spTree>
    <p:extLst>
      <p:ext uri="{BB962C8B-B14F-4D97-AF65-F5344CB8AC3E}">
        <p14:creationId xmlns:p14="http://schemas.microsoft.com/office/powerpoint/2010/main" val="14185896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D8B49-CAD9-A68F-0B72-CA9D62E2D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7C4398-FEC8-B9B5-794D-F576A113D7A0}"/>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D0F9EEFD-E91B-A859-5BBE-AAF623B13C41}"/>
              </a:ext>
            </a:extLst>
          </p:cNvPr>
          <p:cNvSpPr>
            <a:spLocks noGrp="1"/>
          </p:cNvSpPr>
          <p:nvPr>
            <p:ph type="sldNum" sz="quarter" idx="12"/>
          </p:nvPr>
        </p:nvSpPr>
        <p:spPr/>
        <p:txBody>
          <a:bodyPr/>
          <a:lstStyle/>
          <a:p>
            <a:fld id="{F8D59B09-23C8-46BA-B508-CE17BADF421E}" type="slidenum">
              <a:rPr lang="en-US" smtClean="0"/>
              <a:pPr/>
              <a:t>84</a:t>
            </a:fld>
            <a:endParaRPr lang="en-US"/>
          </a:p>
        </p:txBody>
      </p:sp>
      <p:graphicFrame>
        <p:nvGraphicFramePr>
          <p:cNvPr id="4" name="Diagram 3">
            <a:extLst>
              <a:ext uri="{FF2B5EF4-FFF2-40B4-BE49-F238E27FC236}">
                <a16:creationId xmlns:a16="http://schemas.microsoft.com/office/drawing/2014/main" id="{31B4BD80-F234-9BF3-2071-6759BE2A1A3F}"/>
              </a:ext>
            </a:extLst>
          </p:cNvPr>
          <p:cNvGraphicFramePr/>
          <p:nvPr>
            <p:extLst>
              <p:ext uri="{D42A27DB-BD31-4B8C-83A1-F6EECF244321}">
                <p14:modId xmlns:p14="http://schemas.microsoft.com/office/powerpoint/2010/main" val="2954743108"/>
              </p:ext>
            </p:extLst>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538D5CF8-948D-DE6C-50D8-B6FA12C5E9ED}"/>
              </a:ext>
            </a:extLst>
          </p:cNvPr>
          <p:cNvSpPr txBox="1"/>
          <p:nvPr/>
        </p:nvSpPr>
        <p:spPr>
          <a:xfrm>
            <a:off x="5733535" y="1417638"/>
            <a:ext cx="2953265" cy="2308324"/>
          </a:xfrm>
          <a:prstGeom prst="rect">
            <a:avLst/>
          </a:prstGeom>
          <a:noFill/>
        </p:spPr>
        <p:txBody>
          <a:bodyPr wrap="square" rtlCol="0">
            <a:spAutoFit/>
          </a:bodyPr>
          <a:lstStyle/>
          <a:p>
            <a:r>
              <a:rPr lang="en-US" sz="2400" dirty="0"/>
              <a:t>Ainsworth asks Arora to obtain two extra signatures for time off.   No other paralegal is asked to do this.</a:t>
            </a:r>
          </a:p>
        </p:txBody>
      </p:sp>
    </p:spTree>
    <p:extLst>
      <p:ext uri="{BB962C8B-B14F-4D97-AF65-F5344CB8AC3E}">
        <p14:creationId xmlns:p14="http://schemas.microsoft.com/office/powerpoint/2010/main" val="12818068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76F9C-4314-799B-C755-4F91902CBE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321A68-E14C-3CDF-69FA-4DE8CDB9E1D9}"/>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D3353553-8236-1185-281B-ED1646EFCBC7}"/>
              </a:ext>
            </a:extLst>
          </p:cNvPr>
          <p:cNvSpPr>
            <a:spLocks noGrp="1"/>
          </p:cNvSpPr>
          <p:nvPr>
            <p:ph type="sldNum" sz="quarter" idx="12"/>
          </p:nvPr>
        </p:nvSpPr>
        <p:spPr/>
        <p:txBody>
          <a:bodyPr/>
          <a:lstStyle/>
          <a:p>
            <a:fld id="{F8D59B09-23C8-46BA-B508-CE17BADF421E}" type="slidenum">
              <a:rPr lang="en-US" smtClean="0"/>
              <a:pPr/>
              <a:t>85</a:t>
            </a:fld>
            <a:endParaRPr lang="en-US"/>
          </a:p>
        </p:txBody>
      </p:sp>
      <p:graphicFrame>
        <p:nvGraphicFramePr>
          <p:cNvPr id="4" name="Diagram 3">
            <a:extLst>
              <a:ext uri="{FF2B5EF4-FFF2-40B4-BE49-F238E27FC236}">
                <a16:creationId xmlns:a16="http://schemas.microsoft.com/office/drawing/2014/main" id="{BFFD04E9-2148-D438-3119-04610AF43C51}"/>
              </a:ext>
            </a:extLst>
          </p:cNvPr>
          <p:cNvGraphicFramePr/>
          <p:nvPr>
            <p:extLst>
              <p:ext uri="{D42A27DB-BD31-4B8C-83A1-F6EECF244321}">
                <p14:modId xmlns:p14="http://schemas.microsoft.com/office/powerpoint/2010/main" val="222577523"/>
              </p:ext>
            </p:extLst>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04BC3608-3526-ED3B-5972-4076BC5585C1}"/>
              </a:ext>
            </a:extLst>
          </p:cNvPr>
          <p:cNvSpPr txBox="1"/>
          <p:nvPr/>
        </p:nvSpPr>
        <p:spPr>
          <a:xfrm>
            <a:off x="5733535" y="1417638"/>
            <a:ext cx="2953265" cy="3785652"/>
          </a:xfrm>
          <a:prstGeom prst="rect">
            <a:avLst/>
          </a:prstGeom>
          <a:noFill/>
        </p:spPr>
        <p:txBody>
          <a:bodyPr wrap="square" rtlCol="0">
            <a:spAutoFit/>
          </a:bodyPr>
          <a:lstStyle/>
          <a:p>
            <a:r>
              <a:rPr lang="en-US" sz="2400" dirty="0"/>
              <a:t>It’s March 2021 and Arora is 8 months into her  12-month contract.</a:t>
            </a:r>
          </a:p>
          <a:p>
            <a:endParaRPr lang="en-US" sz="2400" dirty="0"/>
          </a:p>
          <a:p>
            <a:r>
              <a:rPr lang="en-US" sz="2400" dirty="0"/>
              <a:t>She’s miserable.  She’s overworked and mistreated.</a:t>
            </a:r>
          </a:p>
          <a:p>
            <a:endParaRPr lang="en-US" sz="2400" dirty="0"/>
          </a:p>
          <a:p>
            <a:r>
              <a:rPr lang="en-US" sz="2400" dirty="0"/>
              <a:t>What should she do?</a:t>
            </a:r>
          </a:p>
        </p:txBody>
      </p:sp>
    </p:spTree>
    <p:extLst>
      <p:ext uri="{BB962C8B-B14F-4D97-AF65-F5344CB8AC3E}">
        <p14:creationId xmlns:p14="http://schemas.microsoft.com/office/powerpoint/2010/main" val="39757573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A72A7-0D31-E303-E44F-1082C87F3B24}"/>
              </a:ext>
            </a:extLst>
          </p:cNvPr>
          <p:cNvSpPr>
            <a:spLocks noGrp="1"/>
          </p:cNvSpPr>
          <p:nvPr>
            <p:ph type="title"/>
          </p:nvPr>
        </p:nvSpPr>
        <p:spPr/>
        <p:txBody>
          <a:bodyPr>
            <a:normAutofit/>
          </a:bodyPr>
          <a:lstStyle/>
          <a:p>
            <a:r>
              <a:rPr lang="en-US" sz="2800" dirty="0"/>
              <a:t>questions</a:t>
            </a:r>
          </a:p>
        </p:txBody>
      </p:sp>
      <p:sp>
        <p:nvSpPr>
          <p:cNvPr id="3" name="Content Placeholder 2">
            <a:extLst>
              <a:ext uri="{FF2B5EF4-FFF2-40B4-BE49-F238E27FC236}">
                <a16:creationId xmlns:a16="http://schemas.microsoft.com/office/drawing/2014/main" id="{97CE29B0-376A-B59F-246B-55D18566F311}"/>
              </a:ext>
            </a:extLst>
          </p:cNvPr>
          <p:cNvSpPr>
            <a:spLocks noGrp="1"/>
          </p:cNvSpPr>
          <p:nvPr>
            <p:ph idx="1"/>
          </p:nvPr>
        </p:nvSpPr>
        <p:spPr/>
        <p:txBody>
          <a:bodyPr>
            <a:normAutofit fontScale="92500"/>
          </a:bodyPr>
          <a:lstStyle/>
          <a:p>
            <a:pPr algn="l"/>
            <a:r>
              <a:rPr lang="en-US" b="0" i="0" dirty="0">
                <a:solidFill>
                  <a:srgbClr val="2D3B45"/>
                </a:solidFill>
                <a:effectLst/>
                <a:latin typeface="Lato Extended"/>
              </a:rPr>
              <a:t>1.  What made Vamika an easy target for her mistreatment?</a:t>
            </a:r>
          </a:p>
          <a:p>
            <a:pPr algn="l"/>
            <a:r>
              <a:rPr lang="en-US" b="0" i="0" dirty="0">
                <a:solidFill>
                  <a:srgbClr val="2D3B45"/>
                </a:solidFill>
                <a:effectLst/>
                <a:latin typeface="Lato Extended"/>
              </a:rPr>
              <a:t>2.  If it had happened in the US, would they have broken the law?</a:t>
            </a:r>
          </a:p>
          <a:p>
            <a:pPr algn="l"/>
            <a:r>
              <a:rPr lang="en-US" b="0" i="0" dirty="0">
                <a:solidFill>
                  <a:srgbClr val="2D3B45"/>
                </a:solidFill>
                <a:effectLst/>
                <a:latin typeface="Lato Extended"/>
              </a:rPr>
              <a:t>3.  Assuming most good managers aren't sociopaths intent on mistreating employees, even if when it is perfectly legal, what went wrong at this firm to have allowed this to happen?</a:t>
            </a:r>
          </a:p>
          <a:p>
            <a:pPr algn="l"/>
            <a:r>
              <a:rPr lang="en-US" b="0" i="0" dirty="0">
                <a:solidFill>
                  <a:srgbClr val="2D3B45"/>
                </a:solidFill>
                <a:effectLst/>
                <a:latin typeface="Lato Extended"/>
              </a:rPr>
              <a:t>4.  How did the organization and reporting structure contribute?  Would that be allowed at most companies?</a:t>
            </a:r>
          </a:p>
          <a:p>
            <a:pPr algn="l"/>
            <a:r>
              <a:rPr lang="en-US" b="0" i="0" dirty="0">
                <a:solidFill>
                  <a:srgbClr val="2D3B45"/>
                </a:solidFill>
                <a:effectLst/>
                <a:latin typeface="Lato Extended"/>
              </a:rPr>
              <a:t>6.  If you were Vamika and it was happening to you here in the US, describe your options.  What would you do and why?</a:t>
            </a:r>
          </a:p>
          <a:p>
            <a:endParaRPr lang="en-US" dirty="0"/>
          </a:p>
        </p:txBody>
      </p:sp>
      <p:sp>
        <p:nvSpPr>
          <p:cNvPr id="4" name="Slide Number Placeholder 3">
            <a:extLst>
              <a:ext uri="{FF2B5EF4-FFF2-40B4-BE49-F238E27FC236}">
                <a16:creationId xmlns:a16="http://schemas.microsoft.com/office/drawing/2014/main" id="{F094CC31-3B95-42B2-59B7-E819D4D5BFB8}"/>
              </a:ext>
            </a:extLst>
          </p:cNvPr>
          <p:cNvSpPr>
            <a:spLocks noGrp="1"/>
          </p:cNvSpPr>
          <p:nvPr>
            <p:ph type="sldNum" sz="quarter" idx="12"/>
          </p:nvPr>
        </p:nvSpPr>
        <p:spPr/>
        <p:txBody>
          <a:bodyPr/>
          <a:lstStyle/>
          <a:p>
            <a:fld id="{F8D59B09-23C8-46BA-B508-CE17BADF421E}" type="slidenum">
              <a:rPr lang="en-US" smtClean="0"/>
              <a:pPr/>
              <a:t>86</a:t>
            </a:fld>
            <a:endParaRPr lang="en-US"/>
          </a:p>
        </p:txBody>
      </p:sp>
    </p:spTree>
    <p:extLst>
      <p:ext uri="{BB962C8B-B14F-4D97-AF65-F5344CB8AC3E}">
        <p14:creationId xmlns:p14="http://schemas.microsoft.com/office/powerpoint/2010/main" val="15491247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35BFC-2583-AF2A-C14D-4B05A33171A6}"/>
              </a:ext>
            </a:extLst>
          </p:cNvPr>
          <p:cNvSpPr>
            <a:spLocks noGrp="1"/>
          </p:cNvSpPr>
          <p:nvPr>
            <p:ph type="title"/>
          </p:nvPr>
        </p:nvSpPr>
        <p:spPr/>
        <p:txBody>
          <a:bodyPr>
            <a:normAutofit/>
          </a:bodyPr>
          <a:lstStyle/>
          <a:p>
            <a:r>
              <a:rPr lang="en-US" sz="2800" dirty="0"/>
              <a:t>what made Vamika an easy target</a:t>
            </a:r>
          </a:p>
        </p:txBody>
      </p:sp>
      <p:sp>
        <p:nvSpPr>
          <p:cNvPr id="3" name="Content Placeholder 2">
            <a:extLst>
              <a:ext uri="{FF2B5EF4-FFF2-40B4-BE49-F238E27FC236}">
                <a16:creationId xmlns:a16="http://schemas.microsoft.com/office/drawing/2014/main" id="{88494ABD-40FE-DDD5-78C6-623C36EF11BB}"/>
              </a:ext>
            </a:extLst>
          </p:cNvPr>
          <p:cNvSpPr>
            <a:spLocks noGrp="1"/>
          </p:cNvSpPr>
          <p:nvPr>
            <p:ph idx="1"/>
          </p:nvPr>
        </p:nvSpPr>
        <p:spPr>
          <a:xfrm>
            <a:off x="457200" y="1481933"/>
            <a:ext cx="8229600" cy="4779963"/>
          </a:xfrm>
        </p:spPr>
        <p:txBody>
          <a:bodyPr/>
          <a:lstStyle/>
          <a:p>
            <a:r>
              <a:rPr lang="en-US" dirty="0"/>
              <a:t>She was a recent graduate from law school.</a:t>
            </a:r>
          </a:p>
          <a:p>
            <a:r>
              <a:rPr lang="en-US" dirty="0"/>
              <a:t>She needed a job and it was hard to find one during Covid.</a:t>
            </a:r>
          </a:p>
          <a:p>
            <a:r>
              <a:rPr lang="en-US" dirty="0"/>
              <a:t>She was new and temporary at Darby &amp; Fox, a “rented mule”.</a:t>
            </a:r>
          </a:p>
          <a:p>
            <a:r>
              <a:rPr lang="en-US" dirty="0"/>
              <a:t>She’s young and female.</a:t>
            </a:r>
          </a:p>
        </p:txBody>
      </p:sp>
      <p:sp>
        <p:nvSpPr>
          <p:cNvPr id="4" name="Slide Number Placeholder 3">
            <a:extLst>
              <a:ext uri="{FF2B5EF4-FFF2-40B4-BE49-F238E27FC236}">
                <a16:creationId xmlns:a16="http://schemas.microsoft.com/office/drawing/2014/main" id="{2DEFA98F-F8DF-5373-A491-B71123C27E33}"/>
              </a:ext>
            </a:extLst>
          </p:cNvPr>
          <p:cNvSpPr>
            <a:spLocks noGrp="1"/>
          </p:cNvSpPr>
          <p:nvPr>
            <p:ph type="sldNum" sz="quarter" idx="12"/>
          </p:nvPr>
        </p:nvSpPr>
        <p:spPr/>
        <p:txBody>
          <a:bodyPr/>
          <a:lstStyle/>
          <a:p>
            <a:fld id="{F8D59B09-23C8-46BA-B508-CE17BADF421E}" type="slidenum">
              <a:rPr lang="en-US" smtClean="0"/>
              <a:pPr/>
              <a:t>87</a:t>
            </a:fld>
            <a:endParaRPr lang="en-US"/>
          </a:p>
        </p:txBody>
      </p:sp>
    </p:spTree>
    <p:extLst>
      <p:ext uri="{BB962C8B-B14F-4D97-AF65-F5344CB8AC3E}">
        <p14:creationId xmlns:p14="http://schemas.microsoft.com/office/powerpoint/2010/main" val="2653669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3E5B4-49A9-0F6F-EBC2-6E7722BFBD86}"/>
              </a:ext>
            </a:extLst>
          </p:cNvPr>
          <p:cNvSpPr>
            <a:spLocks noGrp="1"/>
          </p:cNvSpPr>
          <p:nvPr>
            <p:ph type="title"/>
          </p:nvPr>
        </p:nvSpPr>
        <p:spPr/>
        <p:txBody>
          <a:bodyPr>
            <a:normAutofit/>
          </a:bodyPr>
          <a:lstStyle/>
          <a:p>
            <a:r>
              <a:rPr lang="en-US" sz="2800" b="0" i="0" dirty="0">
                <a:solidFill>
                  <a:srgbClr val="2D3B45"/>
                </a:solidFill>
                <a:effectLst/>
              </a:rPr>
              <a:t>would they have broken the law in the US?</a:t>
            </a:r>
            <a:endParaRPr lang="en-US" sz="2800" dirty="0"/>
          </a:p>
        </p:txBody>
      </p:sp>
      <p:sp>
        <p:nvSpPr>
          <p:cNvPr id="3" name="Content Placeholder 2">
            <a:extLst>
              <a:ext uri="{FF2B5EF4-FFF2-40B4-BE49-F238E27FC236}">
                <a16:creationId xmlns:a16="http://schemas.microsoft.com/office/drawing/2014/main" id="{FF024728-530D-638E-B1BC-5F16A42FFEB9}"/>
              </a:ext>
            </a:extLst>
          </p:cNvPr>
          <p:cNvSpPr>
            <a:spLocks noGrp="1"/>
          </p:cNvSpPr>
          <p:nvPr>
            <p:ph idx="1"/>
          </p:nvPr>
        </p:nvSpPr>
        <p:spPr/>
        <p:txBody>
          <a:bodyPr/>
          <a:lstStyle/>
          <a:p>
            <a:r>
              <a:rPr lang="en-US" dirty="0"/>
              <a:t>Probably not.  No  clear evidence that the mistreatment was the result of discrimination based on protected status retaliation for a protected complaint.</a:t>
            </a:r>
          </a:p>
          <a:p>
            <a:r>
              <a:rPr lang="en-US" dirty="0"/>
              <a:t>Additionally, Darby &amp; Fox is an employment law firm.  They probably know how to stay precisely inside the line.</a:t>
            </a:r>
          </a:p>
        </p:txBody>
      </p:sp>
      <p:sp>
        <p:nvSpPr>
          <p:cNvPr id="4" name="Slide Number Placeholder 3">
            <a:extLst>
              <a:ext uri="{FF2B5EF4-FFF2-40B4-BE49-F238E27FC236}">
                <a16:creationId xmlns:a16="http://schemas.microsoft.com/office/drawing/2014/main" id="{F934FB77-DEA4-98BA-E627-C5F6797C9AD8}"/>
              </a:ext>
            </a:extLst>
          </p:cNvPr>
          <p:cNvSpPr>
            <a:spLocks noGrp="1"/>
          </p:cNvSpPr>
          <p:nvPr>
            <p:ph type="sldNum" sz="quarter" idx="12"/>
          </p:nvPr>
        </p:nvSpPr>
        <p:spPr/>
        <p:txBody>
          <a:bodyPr/>
          <a:lstStyle/>
          <a:p>
            <a:fld id="{F8D59B09-23C8-46BA-B508-CE17BADF421E}" type="slidenum">
              <a:rPr lang="en-US" smtClean="0"/>
              <a:pPr/>
              <a:t>88</a:t>
            </a:fld>
            <a:endParaRPr lang="en-US"/>
          </a:p>
        </p:txBody>
      </p:sp>
    </p:spTree>
    <p:extLst>
      <p:ext uri="{BB962C8B-B14F-4D97-AF65-F5344CB8AC3E}">
        <p14:creationId xmlns:p14="http://schemas.microsoft.com/office/powerpoint/2010/main" val="1024951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CE3BC-ED45-EAC0-6BEC-BA14328ACA1F}"/>
              </a:ext>
            </a:extLst>
          </p:cNvPr>
          <p:cNvSpPr>
            <a:spLocks noGrp="1"/>
          </p:cNvSpPr>
          <p:nvPr>
            <p:ph type="title"/>
          </p:nvPr>
        </p:nvSpPr>
        <p:spPr/>
        <p:txBody>
          <a:bodyPr>
            <a:normAutofit/>
          </a:bodyPr>
          <a:lstStyle/>
          <a:p>
            <a:r>
              <a:rPr lang="en-US" sz="2800" b="0" i="0" dirty="0">
                <a:solidFill>
                  <a:srgbClr val="2D3B45"/>
                </a:solidFill>
                <a:effectLst/>
              </a:rPr>
              <a:t>Assuming managers aren't sociopaths,</a:t>
            </a:r>
            <a:br>
              <a:rPr lang="en-US" sz="2800" b="0" i="0" dirty="0">
                <a:solidFill>
                  <a:srgbClr val="2D3B45"/>
                </a:solidFill>
                <a:effectLst/>
              </a:rPr>
            </a:br>
            <a:r>
              <a:rPr lang="en-US" sz="2800" b="0" i="0" dirty="0">
                <a:solidFill>
                  <a:srgbClr val="2D3B45"/>
                </a:solidFill>
                <a:effectLst/>
              </a:rPr>
              <a:t>how did this happen?</a:t>
            </a:r>
            <a:endParaRPr lang="en-US" sz="2800" dirty="0"/>
          </a:p>
        </p:txBody>
      </p:sp>
      <p:sp>
        <p:nvSpPr>
          <p:cNvPr id="3" name="Content Placeholder 2">
            <a:extLst>
              <a:ext uri="{FF2B5EF4-FFF2-40B4-BE49-F238E27FC236}">
                <a16:creationId xmlns:a16="http://schemas.microsoft.com/office/drawing/2014/main" id="{3D5B61BD-4505-9742-306B-EC15A14879A8}"/>
              </a:ext>
            </a:extLst>
          </p:cNvPr>
          <p:cNvSpPr>
            <a:spLocks noGrp="1"/>
          </p:cNvSpPr>
          <p:nvPr>
            <p:ph idx="1"/>
          </p:nvPr>
        </p:nvSpPr>
        <p:spPr>
          <a:xfrm>
            <a:off x="457200" y="1692876"/>
            <a:ext cx="8229600" cy="4390427"/>
          </a:xfrm>
        </p:spPr>
        <p:txBody>
          <a:bodyPr/>
          <a:lstStyle/>
          <a:p>
            <a:r>
              <a:rPr lang="en-US" dirty="0"/>
              <a:t>Maybe they are sociopaths.</a:t>
            </a:r>
          </a:p>
          <a:p>
            <a:r>
              <a:rPr lang="en-US" dirty="0"/>
              <a:t>We could be dealing with a husband-and-wife pair of two sociopaths, Athena Ainsworth and Julian Allos.</a:t>
            </a:r>
          </a:p>
          <a:p>
            <a:r>
              <a:rPr lang="en-US" dirty="0"/>
              <a:t>Studies suggest that perhaps 5% of the population has antisocial personality disorder but most are completely functional.</a:t>
            </a:r>
          </a:p>
          <a:p>
            <a:r>
              <a:rPr lang="en-US" dirty="0"/>
              <a:t>Being a sociopath or a psychopath can apparently even be an advantage in some professions.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FD5FFDD3-DAFA-390E-DD34-667A245E64D6}"/>
              </a:ext>
            </a:extLst>
          </p:cNvPr>
          <p:cNvSpPr>
            <a:spLocks noGrp="1"/>
          </p:cNvSpPr>
          <p:nvPr>
            <p:ph type="sldNum" sz="quarter" idx="12"/>
          </p:nvPr>
        </p:nvSpPr>
        <p:spPr/>
        <p:txBody>
          <a:bodyPr/>
          <a:lstStyle/>
          <a:p>
            <a:fld id="{F8D59B09-23C8-46BA-B508-CE17BADF421E}" type="slidenum">
              <a:rPr lang="en-US" smtClean="0"/>
              <a:pPr/>
              <a:t>89</a:t>
            </a:fld>
            <a:endParaRPr lang="en-US"/>
          </a:p>
        </p:txBody>
      </p:sp>
    </p:spTree>
    <p:extLst>
      <p:ext uri="{BB962C8B-B14F-4D97-AF65-F5344CB8AC3E}">
        <p14:creationId xmlns:p14="http://schemas.microsoft.com/office/powerpoint/2010/main" val="747054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91B-C5D5-43A5-D0C0-B16CC7F48E18}"/>
              </a:ext>
            </a:extLst>
          </p:cNvPr>
          <p:cNvSpPr>
            <a:spLocks noGrp="1"/>
          </p:cNvSpPr>
          <p:nvPr>
            <p:ph type="title"/>
          </p:nvPr>
        </p:nvSpPr>
        <p:spPr/>
        <p:txBody>
          <a:bodyPr>
            <a:normAutofit/>
          </a:bodyPr>
          <a:lstStyle/>
          <a:p>
            <a:r>
              <a:rPr lang="en-US" sz="2800" dirty="0"/>
              <a:t>characteristics of psychopathy</a:t>
            </a:r>
          </a:p>
        </p:txBody>
      </p:sp>
      <p:sp>
        <p:nvSpPr>
          <p:cNvPr id="3" name="Content Placeholder 2">
            <a:extLst>
              <a:ext uri="{FF2B5EF4-FFF2-40B4-BE49-F238E27FC236}">
                <a16:creationId xmlns:a16="http://schemas.microsoft.com/office/drawing/2014/main" id="{4FD7FDC9-DB76-276D-BA95-178795C538C7}"/>
              </a:ext>
            </a:extLst>
          </p:cNvPr>
          <p:cNvSpPr>
            <a:spLocks noGrp="1"/>
          </p:cNvSpPr>
          <p:nvPr>
            <p:ph idx="1"/>
          </p:nvPr>
        </p:nvSpPr>
        <p:spPr/>
        <p:txBody>
          <a:bodyPr/>
          <a:lstStyle/>
          <a:p>
            <a:r>
              <a:rPr lang="en-US" dirty="0"/>
              <a:t>Shallow emotions and reduced fear), stress tolerance, lack of empathy or guilt, cold-heartedness, egocentricity, superficial character, manipulativeness, irresponsibility, impulsivity and antisocial behaviors such as parasitic lifestyle and criminality.</a:t>
            </a:r>
          </a:p>
        </p:txBody>
      </p:sp>
      <p:sp>
        <p:nvSpPr>
          <p:cNvPr id="4" name="Slide Number Placeholder 3">
            <a:extLst>
              <a:ext uri="{FF2B5EF4-FFF2-40B4-BE49-F238E27FC236}">
                <a16:creationId xmlns:a16="http://schemas.microsoft.com/office/drawing/2014/main" id="{532175AD-B01A-3045-7767-9E856AB8F162}"/>
              </a:ext>
            </a:extLst>
          </p:cNvPr>
          <p:cNvSpPr>
            <a:spLocks noGrp="1"/>
          </p:cNvSpPr>
          <p:nvPr>
            <p:ph type="sldNum" sz="quarter" idx="12"/>
          </p:nvPr>
        </p:nvSpPr>
        <p:spPr/>
        <p:txBody>
          <a:bodyPr/>
          <a:lstStyle/>
          <a:p>
            <a:fld id="{F8D59B09-23C8-46BA-B508-CE17BADF421E}" type="slidenum">
              <a:rPr lang="en-US" smtClean="0"/>
              <a:pPr/>
              <a:t>90</a:t>
            </a:fld>
            <a:endParaRPr lang="en-US"/>
          </a:p>
        </p:txBody>
      </p:sp>
    </p:spTree>
    <p:extLst>
      <p:ext uri="{BB962C8B-B14F-4D97-AF65-F5344CB8AC3E}">
        <p14:creationId xmlns:p14="http://schemas.microsoft.com/office/powerpoint/2010/main" val="3331854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B409A-0E45-B186-C081-474C923798A0}"/>
              </a:ext>
            </a:extLst>
          </p:cNvPr>
          <p:cNvSpPr>
            <a:spLocks noGrp="1"/>
          </p:cNvSpPr>
          <p:nvPr>
            <p:ph type="title"/>
          </p:nvPr>
        </p:nvSpPr>
        <p:spPr/>
        <p:txBody>
          <a:bodyPr>
            <a:normAutofit/>
          </a:bodyPr>
          <a:lstStyle/>
          <a:p>
            <a:r>
              <a:rPr lang="en-US" sz="2800" dirty="0"/>
              <a:t>careers for psychopaths</a:t>
            </a:r>
          </a:p>
        </p:txBody>
      </p:sp>
      <p:sp>
        <p:nvSpPr>
          <p:cNvPr id="4" name="Slide Number Placeholder 3">
            <a:extLst>
              <a:ext uri="{FF2B5EF4-FFF2-40B4-BE49-F238E27FC236}">
                <a16:creationId xmlns:a16="http://schemas.microsoft.com/office/drawing/2014/main" id="{5FDEBD75-D06B-0173-9DA5-BB76048CCB46}"/>
              </a:ext>
            </a:extLst>
          </p:cNvPr>
          <p:cNvSpPr>
            <a:spLocks noGrp="1"/>
          </p:cNvSpPr>
          <p:nvPr>
            <p:ph type="sldNum" sz="quarter" idx="12"/>
          </p:nvPr>
        </p:nvSpPr>
        <p:spPr/>
        <p:txBody>
          <a:bodyPr/>
          <a:lstStyle/>
          <a:p>
            <a:fld id="{F8D59B09-23C8-46BA-B508-CE17BADF421E}" type="slidenum">
              <a:rPr lang="en-US" smtClean="0"/>
              <a:pPr/>
              <a:t>91</a:t>
            </a:fld>
            <a:endParaRPr lang="en-US"/>
          </a:p>
        </p:txBody>
      </p:sp>
      <p:sp>
        <p:nvSpPr>
          <p:cNvPr id="5" name="Content Placeholder 2">
            <a:extLst>
              <a:ext uri="{FF2B5EF4-FFF2-40B4-BE49-F238E27FC236}">
                <a16:creationId xmlns:a16="http://schemas.microsoft.com/office/drawing/2014/main" id="{9F4AFCC2-B2A5-9D06-7DF4-2C6AA7DA1F31}"/>
              </a:ext>
            </a:extLst>
          </p:cNvPr>
          <p:cNvSpPr txBox="1">
            <a:spLocks/>
          </p:cNvSpPr>
          <p:nvPr/>
        </p:nvSpPr>
        <p:spPr>
          <a:xfrm>
            <a:off x="5186365" y="1410761"/>
            <a:ext cx="3128962" cy="4779963"/>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Least popular</a:t>
            </a:r>
          </a:p>
          <a:p>
            <a:pPr marL="457200" indent="-457200">
              <a:buFont typeface="Arial" pitchFamily="34" charset="0"/>
              <a:buAutoNum type="arabicPeriod"/>
            </a:pPr>
            <a:r>
              <a:rPr lang="en-US" dirty="0"/>
              <a:t>Care aide</a:t>
            </a:r>
          </a:p>
          <a:p>
            <a:pPr marL="457200" indent="-457200">
              <a:buFont typeface="Arial" pitchFamily="34" charset="0"/>
              <a:buAutoNum type="arabicPeriod"/>
            </a:pPr>
            <a:r>
              <a:rPr lang="en-US" dirty="0"/>
              <a:t>Nurse</a:t>
            </a:r>
          </a:p>
          <a:p>
            <a:pPr marL="457200" indent="-457200">
              <a:buFont typeface="Arial" pitchFamily="34" charset="0"/>
              <a:buAutoNum type="arabicPeriod"/>
            </a:pPr>
            <a:r>
              <a:rPr lang="en-US" dirty="0"/>
              <a:t>Therapist</a:t>
            </a:r>
          </a:p>
          <a:p>
            <a:pPr marL="457200" indent="-457200">
              <a:buFont typeface="Arial" pitchFamily="34" charset="0"/>
              <a:buAutoNum type="arabicPeriod"/>
            </a:pPr>
            <a:r>
              <a:rPr lang="en-US" dirty="0"/>
              <a:t>Craftsperson</a:t>
            </a:r>
          </a:p>
          <a:p>
            <a:pPr marL="457200" indent="-457200">
              <a:buFont typeface="Arial" pitchFamily="34" charset="0"/>
              <a:buAutoNum type="arabicPeriod"/>
            </a:pPr>
            <a:r>
              <a:rPr lang="en-US" dirty="0"/>
              <a:t>Hair stylist</a:t>
            </a:r>
          </a:p>
          <a:p>
            <a:pPr marL="457200" indent="-457200">
              <a:buFont typeface="Arial" pitchFamily="34" charset="0"/>
              <a:buAutoNum type="arabicPeriod"/>
            </a:pPr>
            <a:r>
              <a:rPr lang="en-US" dirty="0"/>
              <a:t>Charity worker</a:t>
            </a:r>
          </a:p>
          <a:p>
            <a:pPr marL="457200" indent="-457200">
              <a:buFont typeface="Arial" pitchFamily="34" charset="0"/>
              <a:buAutoNum type="arabicPeriod"/>
            </a:pPr>
            <a:r>
              <a:rPr lang="en-US" dirty="0"/>
              <a:t>Teacher</a:t>
            </a:r>
          </a:p>
          <a:p>
            <a:pPr marL="457200" indent="-457200">
              <a:buFont typeface="Arial" pitchFamily="34" charset="0"/>
              <a:buAutoNum type="arabicPeriod"/>
            </a:pPr>
            <a:r>
              <a:rPr lang="en-US" dirty="0"/>
              <a:t>Artist</a:t>
            </a:r>
          </a:p>
          <a:p>
            <a:pPr marL="457200" indent="-457200">
              <a:buFont typeface="Arial" pitchFamily="34" charset="0"/>
              <a:buAutoNum type="arabicPeriod"/>
            </a:pPr>
            <a:r>
              <a:rPr lang="en-US" dirty="0"/>
              <a:t>Primary care doctor</a:t>
            </a:r>
          </a:p>
          <a:p>
            <a:pPr marL="457200" indent="-457200">
              <a:buFont typeface="Arial" pitchFamily="34" charset="0"/>
              <a:buAutoNum type="arabicPeriod"/>
            </a:pPr>
            <a:r>
              <a:rPr lang="en-US" dirty="0"/>
              <a:t>Accountant</a:t>
            </a:r>
          </a:p>
        </p:txBody>
      </p:sp>
      <p:sp>
        <p:nvSpPr>
          <p:cNvPr id="6" name="TextBox 5">
            <a:extLst>
              <a:ext uri="{FF2B5EF4-FFF2-40B4-BE49-F238E27FC236}">
                <a16:creationId xmlns:a16="http://schemas.microsoft.com/office/drawing/2014/main" id="{1967B829-7FD3-C65B-17C5-065D489CD1AB}"/>
              </a:ext>
            </a:extLst>
          </p:cNvPr>
          <p:cNvSpPr txBox="1"/>
          <p:nvPr/>
        </p:nvSpPr>
        <p:spPr>
          <a:xfrm>
            <a:off x="589359" y="6106706"/>
            <a:ext cx="8179594" cy="338554"/>
          </a:xfrm>
          <a:prstGeom prst="rect">
            <a:avLst/>
          </a:prstGeom>
          <a:noFill/>
        </p:spPr>
        <p:txBody>
          <a:bodyPr wrap="square" rtlCol="0">
            <a:spAutoFit/>
          </a:bodyPr>
          <a:lstStyle/>
          <a:p>
            <a:r>
              <a:rPr lang="en-US" sz="1600" dirty="0"/>
              <a:t>Source:  </a:t>
            </a:r>
            <a:r>
              <a:rPr lang="en-US" sz="1600" dirty="0">
                <a:hlinkClick r:id="rId2"/>
              </a:rPr>
              <a:t>https://time.com/32647/which-professions-have-the-most-psychopaths-the-fewest/</a:t>
            </a:r>
            <a:endParaRPr lang="en-US" sz="1600" dirty="0"/>
          </a:p>
        </p:txBody>
      </p:sp>
      <p:sp>
        <p:nvSpPr>
          <p:cNvPr id="8" name="Content Placeholder 2">
            <a:extLst>
              <a:ext uri="{FF2B5EF4-FFF2-40B4-BE49-F238E27FC236}">
                <a16:creationId xmlns:a16="http://schemas.microsoft.com/office/drawing/2014/main" id="{51C3C7A6-A5EE-C447-4D11-D7ED1EF14D39}"/>
              </a:ext>
            </a:extLst>
          </p:cNvPr>
          <p:cNvSpPr txBox="1">
            <a:spLocks/>
          </p:cNvSpPr>
          <p:nvPr/>
        </p:nvSpPr>
        <p:spPr>
          <a:xfrm>
            <a:off x="935831" y="1417638"/>
            <a:ext cx="3128962" cy="4779963"/>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Most popular</a:t>
            </a:r>
          </a:p>
          <a:p>
            <a:pPr marL="457200" indent="-457200">
              <a:buFont typeface="Arial" pitchFamily="34" charset="0"/>
              <a:buAutoNum type="arabicPeriod"/>
            </a:pPr>
            <a:r>
              <a:rPr lang="en-US" dirty="0"/>
              <a:t>CEO</a:t>
            </a:r>
          </a:p>
          <a:p>
            <a:pPr marL="457200" indent="-457200">
              <a:buFont typeface="Arial" pitchFamily="34" charset="0"/>
              <a:buAutoNum type="arabicPeriod"/>
            </a:pPr>
            <a:r>
              <a:rPr lang="en-US" dirty="0"/>
              <a:t>Lawyer</a:t>
            </a:r>
          </a:p>
          <a:p>
            <a:pPr marL="457200" indent="-457200">
              <a:buFont typeface="Arial" pitchFamily="34" charset="0"/>
              <a:buAutoNum type="arabicPeriod"/>
            </a:pPr>
            <a:r>
              <a:rPr lang="en-US" dirty="0"/>
              <a:t>Media personality</a:t>
            </a:r>
          </a:p>
          <a:p>
            <a:pPr marL="457200" indent="-457200">
              <a:buFont typeface="Arial" pitchFamily="34" charset="0"/>
              <a:buAutoNum type="arabicPeriod"/>
            </a:pPr>
            <a:r>
              <a:rPr lang="en-US" dirty="0"/>
              <a:t>Salesperson</a:t>
            </a:r>
          </a:p>
          <a:p>
            <a:pPr marL="457200" indent="-457200">
              <a:buFont typeface="Arial" pitchFamily="34" charset="0"/>
              <a:buAutoNum type="arabicPeriod"/>
            </a:pPr>
            <a:r>
              <a:rPr lang="en-US" dirty="0"/>
              <a:t>Surgeon</a:t>
            </a:r>
          </a:p>
          <a:p>
            <a:pPr marL="457200" indent="-457200">
              <a:buFont typeface="Arial" pitchFamily="34" charset="0"/>
              <a:buAutoNum type="arabicPeriod"/>
            </a:pPr>
            <a:r>
              <a:rPr lang="en-US" dirty="0"/>
              <a:t>Journalist</a:t>
            </a:r>
          </a:p>
          <a:p>
            <a:pPr marL="457200" indent="-457200">
              <a:buFont typeface="Arial" pitchFamily="34" charset="0"/>
              <a:buAutoNum type="arabicPeriod"/>
            </a:pPr>
            <a:r>
              <a:rPr lang="en-US" dirty="0"/>
              <a:t>Police officer</a:t>
            </a:r>
          </a:p>
          <a:p>
            <a:pPr marL="457200" indent="-457200">
              <a:buFont typeface="Arial" pitchFamily="34" charset="0"/>
              <a:buAutoNum type="arabicPeriod"/>
            </a:pPr>
            <a:r>
              <a:rPr lang="en-US" dirty="0"/>
              <a:t>Clergy</a:t>
            </a:r>
          </a:p>
          <a:p>
            <a:pPr marL="457200" indent="-457200">
              <a:buFont typeface="Arial" pitchFamily="34" charset="0"/>
              <a:buAutoNum type="arabicPeriod"/>
            </a:pPr>
            <a:r>
              <a:rPr lang="en-US" dirty="0"/>
              <a:t>Chef</a:t>
            </a:r>
          </a:p>
          <a:p>
            <a:pPr marL="457200" indent="-457200">
              <a:buFont typeface="Arial" pitchFamily="34" charset="0"/>
              <a:buAutoNum type="arabicPeriod"/>
            </a:pPr>
            <a:r>
              <a:rPr lang="en-US" dirty="0"/>
              <a:t>Civil servant</a:t>
            </a:r>
          </a:p>
        </p:txBody>
      </p:sp>
    </p:spTree>
    <p:extLst>
      <p:ext uri="{BB962C8B-B14F-4D97-AF65-F5344CB8AC3E}">
        <p14:creationId xmlns:p14="http://schemas.microsoft.com/office/powerpoint/2010/main" val="6536144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E31E-496B-1679-B2B7-8C4E5EF032B3}"/>
              </a:ext>
            </a:extLst>
          </p:cNvPr>
          <p:cNvSpPr>
            <a:spLocks noGrp="1"/>
          </p:cNvSpPr>
          <p:nvPr>
            <p:ph type="title"/>
          </p:nvPr>
        </p:nvSpPr>
        <p:spPr/>
        <p:txBody>
          <a:bodyPr/>
          <a:lstStyle/>
          <a:p>
            <a:r>
              <a:rPr lang="en-US" dirty="0"/>
              <a:t>the dark triad</a:t>
            </a:r>
          </a:p>
        </p:txBody>
      </p:sp>
      <p:sp>
        <p:nvSpPr>
          <p:cNvPr id="4" name="Slide Number Placeholder 3">
            <a:extLst>
              <a:ext uri="{FF2B5EF4-FFF2-40B4-BE49-F238E27FC236}">
                <a16:creationId xmlns:a16="http://schemas.microsoft.com/office/drawing/2014/main" id="{1BD2CD58-B397-1923-7740-D85A1CFD8A13}"/>
              </a:ext>
            </a:extLst>
          </p:cNvPr>
          <p:cNvSpPr>
            <a:spLocks noGrp="1"/>
          </p:cNvSpPr>
          <p:nvPr>
            <p:ph type="sldNum" sz="quarter" idx="12"/>
          </p:nvPr>
        </p:nvSpPr>
        <p:spPr/>
        <p:txBody>
          <a:bodyPr/>
          <a:lstStyle/>
          <a:p>
            <a:fld id="{F8D59B09-23C8-46BA-B508-CE17BADF421E}" type="slidenum">
              <a:rPr lang="en-US" smtClean="0"/>
              <a:pPr/>
              <a:t>92</a:t>
            </a:fld>
            <a:endParaRPr lang="en-US"/>
          </a:p>
        </p:txBody>
      </p:sp>
      <p:pic>
        <p:nvPicPr>
          <p:cNvPr id="1026" name="Picture 2" descr="undefined">
            <a:extLst>
              <a:ext uri="{FF2B5EF4-FFF2-40B4-BE49-F238E27FC236}">
                <a16:creationId xmlns:a16="http://schemas.microsoft.com/office/drawing/2014/main" id="{7E90738F-96F3-71B7-79BB-E937D38BC4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5685" y="1051243"/>
            <a:ext cx="5812630" cy="49306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5DDB9F8-04CF-444C-F03E-0633FAE9C3EE}"/>
              </a:ext>
            </a:extLst>
          </p:cNvPr>
          <p:cNvSpPr txBox="1"/>
          <p:nvPr/>
        </p:nvSpPr>
        <p:spPr>
          <a:xfrm>
            <a:off x="1264443" y="6106706"/>
            <a:ext cx="7504509" cy="461665"/>
          </a:xfrm>
          <a:prstGeom prst="rect">
            <a:avLst/>
          </a:prstGeom>
          <a:noFill/>
        </p:spPr>
        <p:txBody>
          <a:bodyPr wrap="square" rtlCol="0">
            <a:spAutoFit/>
          </a:bodyPr>
          <a:lstStyle/>
          <a:p>
            <a:r>
              <a:rPr lang="en-US" sz="1200" dirty="0"/>
              <a:t>Source:  </a:t>
            </a:r>
            <a:r>
              <a:rPr lang="en-US" sz="1200" dirty="0">
                <a:hlinkClick r:id="rId3"/>
              </a:rPr>
              <a:t>https://en.wikiversity.org/wiki/Motivation_and_emotion/Book/2020/Dark_triad_personality_and_emotion</a:t>
            </a:r>
            <a:endParaRPr lang="en-US" sz="1200" dirty="0"/>
          </a:p>
          <a:p>
            <a:endParaRPr lang="en-US" sz="1200" dirty="0"/>
          </a:p>
        </p:txBody>
      </p:sp>
    </p:spTree>
    <p:extLst>
      <p:ext uri="{BB962C8B-B14F-4D97-AF65-F5344CB8AC3E}">
        <p14:creationId xmlns:p14="http://schemas.microsoft.com/office/powerpoint/2010/main" val="19646772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E5739-FC58-76B8-D280-B546E331CF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F2EA55-7962-5673-E407-DCBF65D81F06}"/>
              </a:ext>
            </a:extLst>
          </p:cNvPr>
          <p:cNvSpPr>
            <a:spLocks noGrp="1"/>
          </p:cNvSpPr>
          <p:nvPr>
            <p:ph type="title"/>
          </p:nvPr>
        </p:nvSpPr>
        <p:spPr/>
        <p:txBody>
          <a:bodyPr/>
          <a:lstStyle/>
          <a:p>
            <a:r>
              <a:rPr lang="en-US" b="0" i="0" dirty="0">
                <a:solidFill>
                  <a:srgbClr val="2D3B45"/>
                </a:solidFill>
                <a:effectLst/>
              </a:rPr>
              <a:t>How did the organization contribute?  </a:t>
            </a:r>
            <a:endParaRPr lang="en-US" dirty="0"/>
          </a:p>
        </p:txBody>
      </p:sp>
      <p:sp>
        <p:nvSpPr>
          <p:cNvPr id="3" name="Content Placeholder 2">
            <a:extLst>
              <a:ext uri="{FF2B5EF4-FFF2-40B4-BE49-F238E27FC236}">
                <a16:creationId xmlns:a16="http://schemas.microsoft.com/office/drawing/2014/main" id="{98C029E9-C23A-E82D-EE8E-B8CBC5EB4BB0}"/>
              </a:ext>
            </a:extLst>
          </p:cNvPr>
          <p:cNvSpPr>
            <a:spLocks noGrp="1"/>
          </p:cNvSpPr>
          <p:nvPr>
            <p:ph idx="1"/>
          </p:nvPr>
        </p:nvSpPr>
        <p:spPr>
          <a:xfrm>
            <a:off x="457200" y="1417638"/>
            <a:ext cx="8229600" cy="4708525"/>
          </a:xfrm>
        </p:spPr>
        <p:txBody>
          <a:bodyPr>
            <a:noAutofit/>
          </a:bodyPr>
          <a:lstStyle/>
          <a:p>
            <a:pPr>
              <a:spcBef>
                <a:spcPts val="200"/>
              </a:spcBef>
            </a:pPr>
            <a:r>
              <a:rPr lang="en-US" dirty="0"/>
              <a:t>They failed to set proper policies.</a:t>
            </a:r>
          </a:p>
          <a:p>
            <a:pPr>
              <a:spcBef>
                <a:spcPts val="200"/>
              </a:spcBef>
            </a:pPr>
            <a:endParaRPr lang="en-US" dirty="0"/>
          </a:p>
          <a:p>
            <a:pPr>
              <a:spcBef>
                <a:spcPts val="200"/>
              </a:spcBef>
            </a:pPr>
            <a:r>
              <a:rPr lang="en-US" dirty="0"/>
              <a:t>Examples:</a:t>
            </a:r>
          </a:p>
          <a:p>
            <a:pPr>
              <a:spcBef>
                <a:spcPts val="200"/>
              </a:spcBef>
            </a:pPr>
            <a:r>
              <a:rPr lang="en-US" dirty="0"/>
              <a:t>Rules regarding liquor at a company event.</a:t>
            </a:r>
          </a:p>
          <a:p>
            <a:pPr>
              <a:spcBef>
                <a:spcPts val="200"/>
              </a:spcBef>
            </a:pPr>
            <a:r>
              <a:rPr lang="en-US" dirty="0">
                <a:solidFill>
                  <a:srgbClr val="C00000"/>
                </a:solidFill>
              </a:rPr>
              <a:t>Prohibitions on engaging in a relationship with a subordinate.</a:t>
            </a:r>
          </a:p>
          <a:p>
            <a:pPr>
              <a:spcBef>
                <a:spcPts val="200"/>
              </a:spcBef>
            </a:pPr>
            <a:r>
              <a:rPr lang="en-US" dirty="0">
                <a:solidFill>
                  <a:srgbClr val="C00000"/>
                </a:solidFill>
              </a:rPr>
              <a:t>Defined working hours.</a:t>
            </a:r>
          </a:p>
          <a:p>
            <a:pPr>
              <a:spcBef>
                <a:spcPts val="200"/>
              </a:spcBef>
            </a:pPr>
            <a:r>
              <a:rPr lang="en-US" dirty="0"/>
              <a:t>Job titles and descriptions.</a:t>
            </a:r>
          </a:p>
          <a:p>
            <a:pPr>
              <a:spcBef>
                <a:spcPts val="200"/>
              </a:spcBef>
            </a:pPr>
            <a:r>
              <a:rPr lang="en-US" dirty="0"/>
              <a:t>Periodic performance reviews.</a:t>
            </a:r>
          </a:p>
          <a:p>
            <a:pPr>
              <a:spcBef>
                <a:spcPts val="200"/>
              </a:spcBef>
            </a:pPr>
            <a:r>
              <a:rPr lang="en-US" dirty="0">
                <a:solidFill>
                  <a:srgbClr val="C00000"/>
                </a:solidFill>
              </a:rPr>
              <a:t>Complaint procedures.</a:t>
            </a:r>
          </a:p>
          <a:p>
            <a:pPr>
              <a:spcBef>
                <a:spcPts val="200"/>
              </a:spcBef>
            </a:pPr>
            <a:r>
              <a:rPr lang="en-US" dirty="0"/>
              <a:t>Award programs.</a:t>
            </a:r>
          </a:p>
          <a:p>
            <a:pPr>
              <a:spcBef>
                <a:spcPts val="200"/>
              </a:spcBef>
            </a:pPr>
            <a:r>
              <a:rPr lang="en-US" dirty="0"/>
              <a:t>Periodic training on issues like discrimination and bias.</a:t>
            </a:r>
          </a:p>
        </p:txBody>
      </p:sp>
      <p:sp>
        <p:nvSpPr>
          <p:cNvPr id="4" name="Slide Number Placeholder 3">
            <a:extLst>
              <a:ext uri="{FF2B5EF4-FFF2-40B4-BE49-F238E27FC236}">
                <a16:creationId xmlns:a16="http://schemas.microsoft.com/office/drawing/2014/main" id="{D2E9A143-ED17-61DA-D863-D3091389C3CB}"/>
              </a:ext>
            </a:extLst>
          </p:cNvPr>
          <p:cNvSpPr>
            <a:spLocks noGrp="1"/>
          </p:cNvSpPr>
          <p:nvPr>
            <p:ph type="sldNum" sz="quarter" idx="12"/>
          </p:nvPr>
        </p:nvSpPr>
        <p:spPr/>
        <p:txBody>
          <a:bodyPr/>
          <a:lstStyle/>
          <a:p>
            <a:fld id="{F8D59B09-23C8-46BA-B508-CE17BADF421E}" type="slidenum">
              <a:rPr lang="en-US" smtClean="0"/>
              <a:pPr/>
              <a:t>93</a:t>
            </a:fld>
            <a:endParaRPr lang="en-US"/>
          </a:p>
        </p:txBody>
      </p:sp>
    </p:spTree>
    <p:extLst>
      <p:ext uri="{BB962C8B-B14F-4D97-AF65-F5344CB8AC3E}">
        <p14:creationId xmlns:p14="http://schemas.microsoft.com/office/powerpoint/2010/main" val="37299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F62D3-D12A-7567-14D8-DF8CCF3332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A3B190-1E31-26F3-629D-D1D4B5A8B152}"/>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F8F30487-37F1-AF52-0D13-9027ED194792}"/>
              </a:ext>
            </a:extLst>
          </p:cNvPr>
          <p:cNvSpPr>
            <a:spLocks noGrp="1"/>
          </p:cNvSpPr>
          <p:nvPr>
            <p:ph type="sldNum" sz="quarter" idx="12"/>
          </p:nvPr>
        </p:nvSpPr>
        <p:spPr/>
        <p:txBody>
          <a:bodyPr/>
          <a:lstStyle/>
          <a:p>
            <a:fld id="{F8D59B09-23C8-46BA-B508-CE17BADF421E}" type="slidenum">
              <a:rPr lang="en-US" smtClean="0"/>
              <a:pPr/>
              <a:t>94</a:t>
            </a:fld>
            <a:endParaRPr lang="en-US"/>
          </a:p>
        </p:txBody>
      </p:sp>
      <p:graphicFrame>
        <p:nvGraphicFramePr>
          <p:cNvPr id="4" name="Diagram 3">
            <a:extLst>
              <a:ext uri="{FF2B5EF4-FFF2-40B4-BE49-F238E27FC236}">
                <a16:creationId xmlns:a16="http://schemas.microsoft.com/office/drawing/2014/main" id="{526F496E-B058-DC28-A2BA-8E85365EA9E6}"/>
              </a:ext>
            </a:extLst>
          </p:cNvPr>
          <p:cNvGraphicFramePr/>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1F561543-35EA-917C-EF57-9E94DA11E5DE}"/>
              </a:ext>
            </a:extLst>
          </p:cNvPr>
          <p:cNvSpPr txBox="1"/>
          <p:nvPr/>
        </p:nvSpPr>
        <p:spPr>
          <a:xfrm>
            <a:off x="5733535" y="1417638"/>
            <a:ext cx="2953265" cy="2677656"/>
          </a:xfrm>
          <a:prstGeom prst="rect">
            <a:avLst/>
          </a:prstGeom>
          <a:noFill/>
        </p:spPr>
        <p:txBody>
          <a:bodyPr wrap="square" rtlCol="0">
            <a:spAutoFit/>
          </a:bodyPr>
          <a:lstStyle/>
          <a:p>
            <a:r>
              <a:rPr lang="en-US" sz="2400" dirty="0"/>
              <a:t>Heaney was asleep at the switch proclaiming  the problems were merely a  misunderstanding and some bruised egos.</a:t>
            </a:r>
          </a:p>
        </p:txBody>
      </p:sp>
    </p:spTree>
    <p:extLst>
      <p:ext uri="{BB962C8B-B14F-4D97-AF65-F5344CB8AC3E}">
        <p14:creationId xmlns:p14="http://schemas.microsoft.com/office/powerpoint/2010/main" val="35077820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3BFE6-D0BF-114B-8F9D-372EB389CC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0A980C-D64A-85BB-DBF3-0E691B4902D5}"/>
              </a:ext>
            </a:extLst>
          </p:cNvPr>
          <p:cNvSpPr>
            <a:spLocks noGrp="1"/>
          </p:cNvSpPr>
          <p:nvPr>
            <p:ph type="title"/>
          </p:nvPr>
        </p:nvSpPr>
        <p:spPr/>
        <p:txBody>
          <a:bodyPr>
            <a:normAutofit/>
          </a:bodyPr>
          <a:lstStyle/>
          <a:p>
            <a:r>
              <a:rPr lang="en-US" sz="2800" dirty="0"/>
              <a:t>the hierarchy</a:t>
            </a:r>
          </a:p>
        </p:txBody>
      </p:sp>
      <p:sp>
        <p:nvSpPr>
          <p:cNvPr id="3" name="Slide Number Placeholder 2">
            <a:extLst>
              <a:ext uri="{FF2B5EF4-FFF2-40B4-BE49-F238E27FC236}">
                <a16:creationId xmlns:a16="http://schemas.microsoft.com/office/drawing/2014/main" id="{DF6A47EC-5FA7-C2BE-6FB0-22B76BE53491}"/>
              </a:ext>
            </a:extLst>
          </p:cNvPr>
          <p:cNvSpPr>
            <a:spLocks noGrp="1"/>
          </p:cNvSpPr>
          <p:nvPr>
            <p:ph type="sldNum" sz="quarter" idx="12"/>
          </p:nvPr>
        </p:nvSpPr>
        <p:spPr/>
        <p:txBody>
          <a:bodyPr/>
          <a:lstStyle/>
          <a:p>
            <a:fld id="{F8D59B09-23C8-46BA-B508-CE17BADF421E}" type="slidenum">
              <a:rPr lang="en-US" smtClean="0"/>
              <a:pPr/>
              <a:t>95</a:t>
            </a:fld>
            <a:endParaRPr lang="en-US"/>
          </a:p>
        </p:txBody>
      </p:sp>
      <p:graphicFrame>
        <p:nvGraphicFramePr>
          <p:cNvPr id="4" name="Diagram 3">
            <a:extLst>
              <a:ext uri="{FF2B5EF4-FFF2-40B4-BE49-F238E27FC236}">
                <a16:creationId xmlns:a16="http://schemas.microsoft.com/office/drawing/2014/main" id="{DA8CB80F-E43F-F04E-8299-E9C0BC063A00}"/>
              </a:ext>
            </a:extLst>
          </p:cNvPr>
          <p:cNvGraphicFramePr/>
          <p:nvPr/>
        </p:nvGraphicFramePr>
        <p:xfrm>
          <a:off x="547688" y="1279058"/>
          <a:ext cx="4989131" cy="507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0AD1C91D-FBE5-19DE-010B-70C1DE0354FA}"/>
              </a:ext>
            </a:extLst>
          </p:cNvPr>
          <p:cNvSpPr txBox="1"/>
          <p:nvPr/>
        </p:nvSpPr>
        <p:spPr>
          <a:xfrm>
            <a:off x="5733535" y="1417638"/>
            <a:ext cx="2953265" cy="3046988"/>
          </a:xfrm>
          <a:prstGeom prst="rect">
            <a:avLst/>
          </a:prstGeom>
          <a:noFill/>
        </p:spPr>
        <p:txBody>
          <a:bodyPr wrap="square" rtlCol="0">
            <a:spAutoFit/>
          </a:bodyPr>
          <a:lstStyle/>
          <a:p>
            <a:r>
              <a:rPr lang="en-US" sz="2400" dirty="0"/>
              <a:t>But Heaney was on his way out and perhaps simply didn’t want to fight with two sociopaths.</a:t>
            </a:r>
          </a:p>
          <a:p>
            <a:endParaRPr lang="en-US" sz="2400" dirty="0"/>
          </a:p>
          <a:p>
            <a:r>
              <a:rPr lang="en-US" sz="2400" dirty="0"/>
              <a:t>(Reminder:  HR is not your friend.)</a:t>
            </a:r>
          </a:p>
        </p:txBody>
      </p:sp>
    </p:spTree>
    <p:extLst>
      <p:ext uri="{BB962C8B-B14F-4D97-AF65-F5344CB8AC3E}">
        <p14:creationId xmlns:p14="http://schemas.microsoft.com/office/powerpoint/2010/main" val="225929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7F063-D518-3B8D-8299-4BDE36DAFAB5}"/>
              </a:ext>
            </a:extLst>
          </p:cNvPr>
          <p:cNvSpPr>
            <a:spLocks noGrp="1"/>
          </p:cNvSpPr>
          <p:nvPr>
            <p:ph type="title"/>
          </p:nvPr>
        </p:nvSpPr>
        <p:spPr/>
        <p:txBody>
          <a:bodyPr>
            <a:normAutofit/>
          </a:bodyPr>
          <a:lstStyle/>
          <a:p>
            <a:r>
              <a:rPr lang="en-US" sz="2800" dirty="0"/>
              <a:t>what would you do?</a:t>
            </a:r>
          </a:p>
        </p:txBody>
      </p:sp>
      <p:sp>
        <p:nvSpPr>
          <p:cNvPr id="4" name="Slide Number Placeholder 3">
            <a:extLst>
              <a:ext uri="{FF2B5EF4-FFF2-40B4-BE49-F238E27FC236}">
                <a16:creationId xmlns:a16="http://schemas.microsoft.com/office/drawing/2014/main" id="{D35F61BE-6B20-1D2E-75A1-67655FB5B136}"/>
              </a:ext>
            </a:extLst>
          </p:cNvPr>
          <p:cNvSpPr>
            <a:spLocks noGrp="1"/>
          </p:cNvSpPr>
          <p:nvPr>
            <p:ph type="sldNum" sz="quarter" idx="12"/>
          </p:nvPr>
        </p:nvSpPr>
        <p:spPr/>
        <p:txBody>
          <a:bodyPr/>
          <a:lstStyle/>
          <a:p>
            <a:fld id="{F8D59B09-23C8-46BA-B508-CE17BADF421E}" type="slidenum">
              <a:rPr lang="en-US" smtClean="0"/>
              <a:pPr/>
              <a:t>96</a:t>
            </a:fld>
            <a:endParaRPr lang="en-US"/>
          </a:p>
        </p:txBody>
      </p:sp>
    </p:spTree>
    <p:extLst>
      <p:ext uri="{BB962C8B-B14F-4D97-AF65-F5344CB8AC3E}">
        <p14:creationId xmlns:p14="http://schemas.microsoft.com/office/powerpoint/2010/main" val="36098211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7F063-D518-3B8D-8299-4BDE36DAFAB5}"/>
              </a:ext>
            </a:extLst>
          </p:cNvPr>
          <p:cNvSpPr>
            <a:spLocks noGrp="1"/>
          </p:cNvSpPr>
          <p:nvPr>
            <p:ph type="title"/>
          </p:nvPr>
        </p:nvSpPr>
        <p:spPr/>
        <p:txBody>
          <a:bodyPr>
            <a:normAutofit/>
          </a:bodyPr>
          <a:lstStyle/>
          <a:p>
            <a:r>
              <a:rPr lang="en-US" sz="2800" dirty="0"/>
              <a:t>what actually happened</a:t>
            </a:r>
          </a:p>
        </p:txBody>
      </p:sp>
      <p:sp>
        <p:nvSpPr>
          <p:cNvPr id="3" name="Content Placeholder 2">
            <a:extLst>
              <a:ext uri="{FF2B5EF4-FFF2-40B4-BE49-F238E27FC236}">
                <a16:creationId xmlns:a16="http://schemas.microsoft.com/office/drawing/2014/main" id="{F2B56952-C526-8925-2F1F-B296806A3ADB}"/>
              </a:ext>
            </a:extLst>
          </p:cNvPr>
          <p:cNvSpPr>
            <a:spLocks noGrp="1"/>
          </p:cNvSpPr>
          <p:nvPr>
            <p:ph idx="1"/>
          </p:nvPr>
        </p:nvSpPr>
        <p:spPr/>
        <p:txBody>
          <a:bodyPr/>
          <a:lstStyle/>
          <a:p>
            <a:r>
              <a:rPr lang="en-US" dirty="0"/>
              <a:t>After 9 months, Vamika left for a better job.</a:t>
            </a:r>
          </a:p>
          <a:p>
            <a:r>
              <a:rPr lang="en-US" dirty="0"/>
              <a:t>She decided to avoid formal complaints or legal measures, worried Ainsworth and Allos could harm her career.</a:t>
            </a:r>
          </a:p>
        </p:txBody>
      </p:sp>
      <p:sp>
        <p:nvSpPr>
          <p:cNvPr id="4" name="Slide Number Placeholder 3">
            <a:extLst>
              <a:ext uri="{FF2B5EF4-FFF2-40B4-BE49-F238E27FC236}">
                <a16:creationId xmlns:a16="http://schemas.microsoft.com/office/drawing/2014/main" id="{D35F61BE-6B20-1D2E-75A1-67655FB5B136}"/>
              </a:ext>
            </a:extLst>
          </p:cNvPr>
          <p:cNvSpPr>
            <a:spLocks noGrp="1"/>
          </p:cNvSpPr>
          <p:nvPr>
            <p:ph type="sldNum" sz="quarter" idx="12"/>
          </p:nvPr>
        </p:nvSpPr>
        <p:spPr/>
        <p:txBody>
          <a:bodyPr/>
          <a:lstStyle/>
          <a:p>
            <a:fld id="{F8D59B09-23C8-46BA-B508-CE17BADF421E}" type="slidenum">
              <a:rPr lang="en-US" smtClean="0"/>
              <a:pPr/>
              <a:t>97</a:t>
            </a:fld>
            <a:endParaRPr lang="en-US"/>
          </a:p>
        </p:txBody>
      </p:sp>
    </p:spTree>
    <p:extLst>
      <p:ext uri="{BB962C8B-B14F-4D97-AF65-F5344CB8AC3E}">
        <p14:creationId xmlns:p14="http://schemas.microsoft.com/office/powerpoint/2010/main" val="3124250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26748</TotalTime>
  <Words>4468</Words>
  <Application>Microsoft Office PowerPoint</Application>
  <PresentationFormat>On-screen Show (4:3)</PresentationFormat>
  <Paragraphs>712</Paragraphs>
  <Slides>97</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97</vt:i4>
      </vt:variant>
    </vt:vector>
  </HeadingPairs>
  <TitlesOfParts>
    <vt:vector size="104" baseType="lpstr">
      <vt:lpstr>Arial</vt:lpstr>
      <vt:lpstr>Calibri</vt:lpstr>
      <vt:lpstr>Google Sans</vt:lpstr>
      <vt:lpstr>Lato Extended</vt:lpstr>
      <vt:lpstr>Source Sans Pro Web</vt:lpstr>
      <vt:lpstr>Verdana</vt:lpstr>
      <vt:lpstr>Office Theme</vt:lpstr>
      <vt:lpstr>EECS 498 System Design of a Search Engine Winter 2026 Lecture 22:  Organizational behavior, authority,  and the legal environment</vt:lpstr>
      <vt:lpstr>agenda</vt:lpstr>
      <vt:lpstr>agenda</vt:lpstr>
      <vt:lpstr>details</vt:lpstr>
      <vt:lpstr>agenda</vt:lpstr>
      <vt:lpstr>OB</vt:lpstr>
      <vt:lpstr>groups vs organizations</vt:lpstr>
      <vt:lpstr>business organizations</vt:lpstr>
      <vt:lpstr>simplest organization</vt:lpstr>
      <vt:lpstr>simplest organization</vt:lpstr>
      <vt:lpstr>span of control</vt:lpstr>
      <vt:lpstr>functional organization</vt:lpstr>
      <vt:lpstr>hierarchy</vt:lpstr>
      <vt:lpstr>staff vs. line</vt:lpstr>
      <vt:lpstr>staff vs. line</vt:lpstr>
      <vt:lpstr>divisions</vt:lpstr>
      <vt:lpstr>divisions</vt:lpstr>
      <vt:lpstr>committees</vt:lpstr>
      <vt:lpstr>agenda</vt:lpstr>
      <vt:lpstr>organizing people</vt:lpstr>
      <vt:lpstr>legitimacy of authority</vt:lpstr>
      <vt:lpstr>legitimacy of authority</vt:lpstr>
      <vt:lpstr>illegitimate authority</vt:lpstr>
      <vt:lpstr>agenda</vt:lpstr>
      <vt:lpstr>getting people to do stuff</vt:lpstr>
      <vt:lpstr>scientific management</vt:lpstr>
      <vt:lpstr>scientific management</vt:lpstr>
      <vt:lpstr>Hawthorne studies</vt:lpstr>
      <vt:lpstr>Hawthorne studies</vt:lpstr>
      <vt:lpstr>Hawthorne effect</vt:lpstr>
      <vt:lpstr>Human Relations Movement</vt:lpstr>
      <vt:lpstr>Human Relations Movement</vt:lpstr>
      <vt:lpstr>Maslov’s hierarchy of needs</vt:lpstr>
      <vt:lpstr>theory x</vt:lpstr>
      <vt:lpstr>theory y</vt:lpstr>
      <vt:lpstr>theory z</vt:lpstr>
      <vt:lpstr>agenda</vt:lpstr>
      <vt:lpstr>agenda</vt:lpstr>
      <vt:lpstr>agenda</vt:lpstr>
      <vt:lpstr>culture</vt:lpstr>
      <vt:lpstr>policy</vt:lpstr>
      <vt:lpstr>common leadership styles</vt:lpstr>
      <vt:lpstr>common leadership styles</vt:lpstr>
      <vt:lpstr>common leadership styles</vt:lpstr>
      <vt:lpstr>common leadership styles</vt:lpstr>
      <vt:lpstr>common leadership styles</vt:lpstr>
      <vt:lpstr>common leadership styles</vt:lpstr>
      <vt:lpstr>agenda</vt:lpstr>
      <vt:lpstr>the legal environment</vt:lpstr>
      <vt:lpstr>Title VII of the Civil Rights Act of 1964 </vt:lpstr>
      <vt:lpstr>Pregnancy Discrimination Act</vt:lpstr>
      <vt:lpstr>The Equal Pay Act of 1963 (EPA)</vt:lpstr>
      <vt:lpstr>The Age Discrimination in Employment Act of 1967 (ADEA)</vt:lpstr>
      <vt:lpstr>Title I of the Americans with Disabilities Act of 1990 (ADA)</vt:lpstr>
      <vt:lpstr>The Genetic Information Nondiscrimination Act of 2008 (GINA)</vt:lpstr>
      <vt:lpstr>adverse employment action</vt:lpstr>
      <vt:lpstr>as a practical matter</vt:lpstr>
      <vt:lpstr>as a practical matter</vt:lpstr>
      <vt:lpstr>as a practical matter</vt:lpstr>
      <vt:lpstr>as a practical matter</vt:lpstr>
      <vt:lpstr>as a practical matter</vt:lpstr>
      <vt:lpstr>as a practical matter</vt:lpstr>
      <vt:lpstr>as a practical matter</vt:lpstr>
      <vt:lpstr>as a practical matter</vt:lpstr>
      <vt:lpstr>agenda</vt:lpstr>
      <vt:lpstr>agenda</vt:lpstr>
      <vt:lpstr>Vamika’s quandary</vt:lpstr>
      <vt:lpstr>facts of the case</vt:lpstr>
      <vt:lpstr>the hierarchy</vt:lpstr>
      <vt:lpstr>the hierarchy</vt:lpstr>
      <vt:lpstr>the hierarchy</vt:lpstr>
      <vt:lpstr>the hierarchy</vt:lpstr>
      <vt:lpstr>the hierarchy</vt:lpstr>
      <vt:lpstr>the hierarchy</vt:lpstr>
      <vt:lpstr>the hierarchy</vt:lpstr>
      <vt:lpstr>the hierarchy</vt:lpstr>
      <vt:lpstr>the hierarchy</vt:lpstr>
      <vt:lpstr>the hierarchy</vt:lpstr>
      <vt:lpstr>the hierarchy</vt:lpstr>
      <vt:lpstr>the hierarchy</vt:lpstr>
      <vt:lpstr>the hierarchy</vt:lpstr>
      <vt:lpstr>the hierarchy</vt:lpstr>
      <vt:lpstr>the hierarchy</vt:lpstr>
      <vt:lpstr>the hierarchy</vt:lpstr>
      <vt:lpstr>the hierarchy</vt:lpstr>
      <vt:lpstr>questions</vt:lpstr>
      <vt:lpstr>what made Vamika an easy target</vt:lpstr>
      <vt:lpstr>would they have broken the law in the US?</vt:lpstr>
      <vt:lpstr>Assuming managers aren't sociopaths, how did this happen?</vt:lpstr>
      <vt:lpstr>characteristics of psychopathy</vt:lpstr>
      <vt:lpstr>careers for psychopaths</vt:lpstr>
      <vt:lpstr>the dark triad</vt:lpstr>
      <vt:lpstr>How did the organization contribute?  </vt:lpstr>
      <vt:lpstr>the hierarchy</vt:lpstr>
      <vt:lpstr>the hierarchy</vt:lpstr>
      <vt:lpstr>what would you do?</vt:lpstr>
      <vt:lpstr>what actually happened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22 Organizational behavior</dc:title>
  <dc:creator>Nicole Hamilton</dc:creator>
  <cp:lastModifiedBy>Nicole Hamilton</cp:lastModifiedBy>
  <cp:revision>803</cp:revision>
  <dcterms:created xsi:type="dcterms:W3CDTF">2014-10-28T21:56:04Z</dcterms:created>
  <dcterms:modified xsi:type="dcterms:W3CDTF">2026-10-13T23:47:36Z</dcterms:modified>
</cp:coreProperties>
</file>